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12"/>
  </p:notesMasterIdLst>
  <p:sldIdLst>
    <p:sldId id="256" r:id="rId2"/>
    <p:sldId id="260" r:id="rId3"/>
    <p:sldId id="261" r:id="rId4"/>
    <p:sldId id="262" r:id="rId5"/>
    <p:sldId id="263" r:id="rId6"/>
    <p:sldId id="264" r:id="rId7"/>
    <p:sldId id="265" r:id="rId8"/>
    <p:sldId id="266" r:id="rId9"/>
    <p:sldId id="267" r:id="rId10"/>
    <p:sldId id="268"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28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27"/>
    <p:restoredTop sz="94898"/>
  </p:normalViewPr>
  <p:slideViewPr>
    <p:cSldViewPr snapToGrid="0" snapToObjects="1">
      <p:cViewPr varScale="1">
        <p:scale>
          <a:sx n="121" d="100"/>
          <a:sy n="121" d="100"/>
        </p:scale>
        <p:origin x="119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9C5D15-D189-3A49-91C3-57E9F12B4116}" type="datetimeFigureOut">
              <a:rPr lang="en-US" smtClean="0"/>
              <a:t>5/2/24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204D14-BDB1-5341-A6F4-52C48BD7753D}" type="slidenum">
              <a:rPr lang="en-US" smtClean="0"/>
              <a:t>‹#›</a:t>
            </a:fld>
            <a:endParaRPr lang="en-US"/>
          </a:p>
        </p:txBody>
      </p:sp>
    </p:spTree>
    <p:extLst>
      <p:ext uri="{BB962C8B-B14F-4D97-AF65-F5344CB8AC3E}">
        <p14:creationId xmlns:p14="http://schemas.microsoft.com/office/powerpoint/2010/main" val="1158776185"/>
      </p:ext>
    </p:extLst>
  </p:cSld>
  <p:clrMap bg1="lt1" tx1="dk1" bg2="lt2" tx2="dk2" accent1="accent1" accent2="accent2" accent3="accent3" accent4="accent4" accent5="accent5" accent6="accent6" hlink="hlink" folHlink="folHlink"/>
  <p:notesStyle>
    <a:lvl1pPr marL="0" algn="l" defTabSz="914306" rtl="0" eaLnBrk="1" latinLnBrk="0" hangingPunct="1">
      <a:defRPr sz="1199" kern="1200">
        <a:solidFill>
          <a:schemeClr val="tx1"/>
        </a:solidFill>
        <a:latin typeface="+mn-lt"/>
        <a:ea typeface="+mn-ea"/>
        <a:cs typeface="+mn-cs"/>
      </a:defRPr>
    </a:lvl1pPr>
    <a:lvl2pPr marL="457154" algn="l" defTabSz="914306" rtl="0" eaLnBrk="1" latinLnBrk="0" hangingPunct="1">
      <a:defRPr sz="1199" kern="1200">
        <a:solidFill>
          <a:schemeClr val="tx1"/>
        </a:solidFill>
        <a:latin typeface="+mn-lt"/>
        <a:ea typeface="+mn-ea"/>
        <a:cs typeface="+mn-cs"/>
      </a:defRPr>
    </a:lvl2pPr>
    <a:lvl3pPr marL="914306" algn="l" defTabSz="914306" rtl="0" eaLnBrk="1" latinLnBrk="0" hangingPunct="1">
      <a:defRPr sz="1199" kern="1200">
        <a:solidFill>
          <a:schemeClr val="tx1"/>
        </a:solidFill>
        <a:latin typeface="+mn-lt"/>
        <a:ea typeface="+mn-ea"/>
        <a:cs typeface="+mn-cs"/>
      </a:defRPr>
    </a:lvl3pPr>
    <a:lvl4pPr marL="1371460" algn="l" defTabSz="914306" rtl="0" eaLnBrk="1" latinLnBrk="0" hangingPunct="1">
      <a:defRPr sz="1199" kern="1200">
        <a:solidFill>
          <a:schemeClr val="tx1"/>
        </a:solidFill>
        <a:latin typeface="+mn-lt"/>
        <a:ea typeface="+mn-ea"/>
        <a:cs typeface="+mn-cs"/>
      </a:defRPr>
    </a:lvl4pPr>
    <a:lvl5pPr marL="1828613" algn="l" defTabSz="914306" rtl="0" eaLnBrk="1" latinLnBrk="0" hangingPunct="1">
      <a:defRPr sz="1199" kern="1200">
        <a:solidFill>
          <a:schemeClr val="tx1"/>
        </a:solidFill>
        <a:latin typeface="+mn-lt"/>
        <a:ea typeface="+mn-ea"/>
        <a:cs typeface="+mn-cs"/>
      </a:defRPr>
    </a:lvl5pPr>
    <a:lvl6pPr marL="2285766" algn="l" defTabSz="914306" rtl="0" eaLnBrk="1" latinLnBrk="0" hangingPunct="1">
      <a:defRPr sz="1199" kern="1200">
        <a:solidFill>
          <a:schemeClr val="tx1"/>
        </a:solidFill>
        <a:latin typeface="+mn-lt"/>
        <a:ea typeface="+mn-ea"/>
        <a:cs typeface="+mn-cs"/>
      </a:defRPr>
    </a:lvl6pPr>
    <a:lvl7pPr marL="2742919" algn="l" defTabSz="914306" rtl="0" eaLnBrk="1" latinLnBrk="0" hangingPunct="1">
      <a:defRPr sz="1199" kern="1200">
        <a:solidFill>
          <a:schemeClr val="tx1"/>
        </a:solidFill>
        <a:latin typeface="+mn-lt"/>
        <a:ea typeface="+mn-ea"/>
        <a:cs typeface="+mn-cs"/>
      </a:defRPr>
    </a:lvl7pPr>
    <a:lvl8pPr marL="3200072" algn="l" defTabSz="914306" rtl="0" eaLnBrk="1" latinLnBrk="0" hangingPunct="1">
      <a:defRPr sz="1199" kern="1200">
        <a:solidFill>
          <a:schemeClr val="tx1"/>
        </a:solidFill>
        <a:latin typeface="+mn-lt"/>
        <a:ea typeface="+mn-ea"/>
        <a:cs typeface="+mn-cs"/>
      </a:defRPr>
    </a:lvl8pPr>
    <a:lvl9pPr marL="3657225" algn="l" defTabSz="914306" rtl="0" eaLnBrk="1" latinLnBrk="0" hangingPunct="1">
      <a:defRPr sz="1199"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B1A7C7-1C1C-9D42-86E1-B1321A88343D}" type="datetimeFigureOut">
              <a:rPr lang="en-US" smtClean="0"/>
              <a:t>5/2/24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CEB140-AC94-094F-9E59-91735BAF119C}" type="slidenum">
              <a:rPr lang="en-US" smtClean="0"/>
              <a:t>‹#›</a:t>
            </a:fld>
            <a:endParaRPr lang="en-US" dirty="0"/>
          </a:p>
        </p:txBody>
      </p:sp>
      <p:sp>
        <p:nvSpPr>
          <p:cNvPr id="7" name="Rectangle 6">
            <a:extLst>
              <a:ext uri="{FF2B5EF4-FFF2-40B4-BE49-F238E27FC236}">
                <a16:creationId xmlns:a16="http://schemas.microsoft.com/office/drawing/2014/main" id="{375CA6FB-7843-CEF0-5975-EFE4BAB7E13F}"/>
              </a:ext>
            </a:extLst>
          </p:cNvPr>
          <p:cNvSpPr/>
          <p:nvPr userDrawn="1"/>
        </p:nvSpPr>
        <p:spPr>
          <a:xfrm>
            <a:off x="0" y="0"/>
            <a:ext cx="12192000" cy="6858001"/>
          </a:xfrm>
          <a:prstGeom prst="rect">
            <a:avLst/>
          </a:prstGeom>
          <a:solidFill>
            <a:srgbClr val="18284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23" dirty="0"/>
              <a:t> </a:t>
            </a:r>
          </a:p>
        </p:txBody>
      </p:sp>
      <p:sp>
        <p:nvSpPr>
          <p:cNvPr id="9" name="Content Placeholder 2">
            <a:extLst>
              <a:ext uri="{FF2B5EF4-FFF2-40B4-BE49-F238E27FC236}">
                <a16:creationId xmlns:a16="http://schemas.microsoft.com/office/drawing/2014/main" id="{77CA4220-9DBF-2BBC-5395-BF0AAB15634E}"/>
              </a:ext>
            </a:extLst>
          </p:cNvPr>
          <p:cNvSpPr>
            <a:spLocks noGrp="1"/>
          </p:cNvSpPr>
          <p:nvPr>
            <p:ph idx="13"/>
          </p:nvPr>
        </p:nvSpPr>
        <p:spPr>
          <a:xfrm>
            <a:off x="838200" y="1825625"/>
            <a:ext cx="10515600" cy="4351338"/>
          </a:xfrm>
        </p:spPr>
        <p:txBody>
          <a:bodyPr/>
          <a:lstStyle>
            <a:lvl1pPr>
              <a:defRPr b="0" i="0">
                <a:solidFill>
                  <a:schemeClr val="bg1"/>
                </a:solidFill>
                <a:latin typeface="Myriad Pro" panose="020B0503030403020204" pitchFamily="34" charset="0"/>
              </a:defRPr>
            </a:lvl1pPr>
            <a:lvl2pPr>
              <a:defRPr b="0" i="0">
                <a:solidFill>
                  <a:schemeClr val="bg1"/>
                </a:solidFill>
                <a:latin typeface="Myriad Pro" panose="020B0503030403020204" pitchFamily="34" charset="0"/>
              </a:defRPr>
            </a:lvl2pPr>
            <a:lvl3pPr>
              <a:defRPr b="0" i="0">
                <a:solidFill>
                  <a:schemeClr val="bg1"/>
                </a:solidFill>
                <a:latin typeface="Myriad Pro" panose="020B0503030403020204" pitchFamily="34" charset="0"/>
              </a:defRPr>
            </a:lvl3pPr>
            <a:lvl4pPr>
              <a:defRPr b="0" i="0">
                <a:solidFill>
                  <a:schemeClr val="bg1"/>
                </a:solidFill>
                <a:latin typeface="Myriad Pro" panose="020B0503030403020204" pitchFamily="34" charset="0"/>
              </a:defRPr>
            </a:lvl4pPr>
            <a:lvl5pPr>
              <a:defRPr b="0" i="0">
                <a:solidFill>
                  <a:schemeClr val="bg1"/>
                </a:solidFill>
                <a:latin typeface="Myriad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186B4B00-85E9-4263-E40A-B9FFCD297755}"/>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FB1A7C7-1C1C-9D42-86E1-B1321A88343D}" type="datetimeFigureOut">
              <a:rPr lang="en-US" smtClean="0"/>
              <a:pPr/>
              <a:t>5/2/24</a:t>
            </a:fld>
            <a:endParaRPr lang="en-US" dirty="0"/>
          </a:p>
        </p:txBody>
      </p:sp>
      <p:sp>
        <p:nvSpPr>
          <p:cNvPr id="11" name="Slide Number Placeholder 5">
            <a:extLst>
              <a:ext uri="{FF2B5EF4-FFF2-40B4-BE49-F238E27FC236}">
                <a16:creationId xmlns:a16="http://schemas.microsoft.com/office/drawing/2014/main" id="{8B693734-D87B-2CC7-F3E4-896749B7E94A}"/>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CEB140-AC94-094F-9E59-91735BAF119C}" type="slidenum">
              <a:rPr lang="en-US" smtClean="0"/>
              <a:pPr/>
              <a:t>‹#›</a:t>
            </a:fld>
            <a:endParaRPr lang="en-US" dirty="0"/>
          </a:p>
        </p:txBody>
      </p:sp>
      <p:sp>
        <p:nvSpPr>
          <p:cNvPr id="13" name="Rectangle 12">
            <a:extLst>
              <a:ext uri="{FF2B5EF4-FFF2-40B4-BE49-F238E27FC236}">
                <a16:creationId xmlns:a16="http://schemas.microsoft.com/office/drawing/2014/main" id="{EC85C323-8CAB-9414-456E-F51983AAC411}"/>
              </a:ext>
            </a:extLst>
          </p:cNvPr>
          <p:cNvSpPr/>
          <p:nvPr userDrawn="1"/>
        </p:nvSpPr>
        <p:spPr>
          <a:xfrm>
            <a:off x="-2848225" y="0"/>
            <a:ext cx="15562694" cy="6858000"/>
          </a:xfrm>
          <a:prstGeom prst="rect">
            <a:avLst/>
          </a:prstGeom>
          <a:blipFill>
            <a:blip r:embed="rId2">
              <a:extLst>
                <a:ext uri="{BEBA8EAE-BF5A-486C-A8C5-ECC9F3942E4B}">
                  <a14:imgProps xmlns:a14="http://schemas.microsoft.com/office/drawing/2010/main">
                    <a14:imgLayer r:embed="rId3">
                      <a14:imgEffect>
                        <a14:brightnessContrast bright="-26000"/>
                      </a14:imgEffect>
                    </a14:imgLayer>
                  </a14:imgProps>
                </a:ext>
              </a:extLst>
            </a:blip>
            <a:stretch>
              <a:fillRect t="-20849" b="-6799"/>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23" dirty="0"/>
              <a:t> </a:t>
            </a:r>
          </a:p>
        </p:txBody>
      </p:sp>
      <p:pic>
        <p:nvPicPr>
          <p:cNvPr id="14" name="Picture 13" descr="A picture containing text&#10;&#10;Description automatically generated">
            <a:extLst>
              <a:ext uri="{FF2B5EF4-FFF2-40B4-BE49-F238E27FC236}">
                <a16:creationId xmlns:a16="http://schemas.microsoft.com/office/drawing/2014/main" id="{D7D5943A-5CCC-242B-33F0-DD302C9C80F0}"/>
              </a:ext>
            </a:extLst>
          </p:cNvPr>
          <p:cNvPicPr>
            <a:picLocks noChangeAspect="1"/>
          </p:cNvPicPr>
          <p:nvPr userDrawn="1"/>
        </p:nvPicPr>
        <p:blipFill>
          <a:blip r:embed="rId4">
            <a:alphaModFix amt="2000"/>
          </a:blip>
          <a:stretch>
            <a:fillRect/>
          </a:stretch>
        </p:blipFill>
        <p:spPr>
          <a:xfrm>
            <a:off x="6096000" y="136525"/>
            <a:ext cx="6488338" cy="7119149"/>
          </a:xfrm>
          <a:prstGeom prst="rect">
            <a:avLst/>
          </a:prstGeom>
        </p:spPr>
      </p:pic>
    </p:spTree>
    <p:extLst>
      <p:ext uri="{BB962C8B-B14F-4D97-AF65-F5344CB8AC3E}">
        <p14:creationId xmlns:p14="http://schemas.microsoft.com/office/powerpoint/2010/main" val="3630209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marL="0" algn="l" defTabSz="914400" rtl="0" eaLnBrk="1" latinLnBrk="0" hangingPunct="1">
              <a:lnSpc>
                <a:spcPct val="90000"/>
              </a:lnSpc>
              <a:spcBef>
                <a:spcPct val="0"/>
              </a:spcBef>
              <a:buNone/>
              <a:defRPr lang="en-US" sz="4400" b="1" i="0" kern="1200" dirty="0">
                <a:solidFill>
                  <a:schemeClr val="bg1"/>
                </a:solidFill>
                <a:latin typeface="Myriad Pro" panose="020B0503030403020204" pitchFamily="34" charset="0"/>
                <a:ea typeface="+mj-ea"/>
                <a:cs typeface="+mj-cs"/>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B1A7C7-1C1C-9D42-86E1-B1321A88343D}" type="datetimeFigureOut">
              <a:rPr lang="en-US" smtClean="0"/>
              <a:t>5/2/24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CEB140-AC94-094F-9E59-91735BAF119C}" type="slidenum">
              <a:rPr lang="en-US" smtClean="0"/>
              <a:t>‹#›</a:t>
            </a:fld>
            <a:endParaRPr lang="en-US" dirty="0"/>
          </a:p>
        </p:txBody>
      </p:sp>
      <p:cxnSp>
        <p:nvCxnSpPr>
          <p:cNvPr id="7" name="Straight Connector 6">
            <a:extLst>
              <a:ext uri="{FF2B5EF4-FFF2-40B4-BE49-F238E27FC236}">
                <a16:creationId xmlns:a16="http://schemas.microsoft.com/office/drawing/2014/main" id="{32BAEAA3-1186-06F7-BA95-258D664F7D50}"/>
              </a:ext>
            </a:extLst>
          </p:cNvPr>
          <p:cNvCxnSpPr/>
          <p:nvPr userDrawn="1"/>
        </p:nvCxnSpPr>
        <p:spPr>
          <a:xfrm>
            <a:off x="859450" y="1398099"/>
            <a:ext cx="8118593" cy="0"/>
          </a:xfrm>
          <a:prstGeom prst="line">
            <a:avLst/>
          </a:prstGeom>
          <a:ln>
            <a:solidFill>
              <a:srgbClr val="FFD64F"/>
            </a:solidFill>
          </a:ln>
        </p:spPr>
        <p:style>
          <a:lnRef idx="2">
            <a:schemeClr val="accent1"/>
          </a:lnRef>
          <a:fillRef idx="0">
            <a:schemeClr val="accent1"/>
          </a:fillRef>
          <a:effectRef idx="1">
            <a:schemeClr val="accent1"/>
          </a:effectRef>
          <a:fontRef idx="minor">
            <a:schemeClr val="tx1"/>
          </a:fontRef>
        </p:style>
      </p:cxnSp>
      <p:pic>
        <p:nvPicPr>
          <p:cNvPr id="8" name="Picture 7" descr="A picture containing text&#10;&#10;Description automatically generated">
            <a:extLst>
              <a:ext uri="{FF2B5EF4-FFF2-40B4-BE49-F238E27FC236}">
                <a16:creationId xmlns:a16="http://schemas.microsoft.com/office/drawing/2014/main" id="{1ED5E06E-4CA0-50C3-CEAF-78E866E937C5}"/>
              </a:ext>
            </a:extLst>
          </p:cNvPr>
          <p:cNvPicPr>
            <a:picLocks noChangeAspect="1"/>
          </p:cNvPicPr>
          <p:nvPr userDrawn="1"/>
        </p:nvPicPr>
        <p:blipFill>
          <a:blip r:embed="rId2">
            <a:alphaModFix amt="4000"/>
          </a:blip>
          <a:stretch>
            <a:fillRect/>
          </a:stretch>
        </p:blipFill>
        <p:spPr>
          <a:xfrm>
            <a:off x="8610600" y="2723662"/>
            <a:ext cx="3595994" cy="3945605"/>
          </a:xfrm>
          <a:prstGeom prst="rect">
            <a:avLst/>
          </a:prstGeom>
        </p:spPr>
      </p:pic>
    </p:spTree>
    <p:extLst>
      <p:ext uri="{BB962C8B-B14F-4D97-AF65-F5344CB8AC3E}">
        <p14:creationId xmlns:p14="http://schemas.microsoft.com/office/powerpoint/2010/main" val="108515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B1A7C7-1C1C-9D42-86E1-B1321A88343D}" type="datetimeFigureOut">
              <a:rPr lang="en-US" smtClean="0"/>
              <a:t>5/2/24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CEB140-AC94-094F-9E59-91735BAF119C}" type="slidenum">
              <a:rPr lang="en-US" smtClean="0"/>
              <a:t>‹#›</a:t>
            </a:fld>
            <a:endParaRPr lang="en-US" dirty="0"/>
          </a:p>
        </p:txBody>
      </p:sp>
      <p:pic>
        <p:nvPicPr>
          <p:cNvPr id="7" name="Picture 6" descr="A picture containing text&#10;&#10;Description automatically generated">
            <a:extLst>
              <a:ext uri="{FF2B5EF4-FFF2-40B4-BE49-F238E27FC236}">
                <a16:creationId xmlns:a16="http://schemas.microsoft.com/office/drawing/2014/main" id="{5E97DE1A-7BF7-22A3-1F50-E820619BD412}"/>
              </a:ext>
            </a:extLst>
          </p:cNvPr>
          <p:cNvPicPr>
            <a:picLocks noChangeAspect="1"/>
          </p:cNvPicPr>
          <p:nvPr userDrawn="1"/>
        </p:nvPicPr>
        <p:blipFill>
          <a:blip r:embed="rId2">
            <a:alphaModFix amt="4000"/>
          </a:blip>
          <a:stretch>
            <a:fillRect/>
          </a:stretch>
        </p:blipFill>
        <p:spPr>
          <a:xfrm>
            <a:off x="8610600" y="2723662"/>
            <a:ext cx="3595994" cy="3945605"/>
          </a:xfrm>
          <a:prstGeom prst="rect">
            <a:avLst/>
          </a:prstGeom>
        </p:spPr>
      </p:pic>
    </p:spTree>
    <p:extLst>
      <p:ext uri="{BB962C8B-B14F-4D97-AF65-F5344CB8AC3E}">
        <p14:creationId xmlns:p14="http://schemas.microsoft.com/office/powerpoint/2010/main" val="1589996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EE13CE-2576-1107-1E18-EBF3996E31C9}"/>
              </a:ext>
            </a:extLst>
          </p:cNvPr>
          <p:cNvSpPr/>
          <p:nvPr userDrawn="1"/>
        </p:nvSpPr>
        <p:spPr>
          <a:xfrm>
            <a:off x="0" y="0"/>
            <a:ext cx="12192000" cy="6858001"/>
          </a:xfrm>
          <a:prstGeom prst="rect">
            <a:avLst/>
          </a:prstGeom>
          <a:solidFill>
            <a:srgbClr val="18284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23" dirty="0"/>
              <a:t> </a:t>
            </a:r>
          </a:p>
        </p:txBody>
      </p:sp>
      <p:sp>
        <p:nvSpPr>
          <p:cNvPr id="2" name="Title 1"/>
          <p:cNvSpPr>
            <a:spLocks noGrp="1"/>
          </p:cNvSpPr>
          <p:nvPr>
            <p:ph type="title" hasCustomPrompt="1"/>
          </p:nvPr>
        </p:nvSpPr>
        <p:spPr/>
        <p:txBody>
          <a:bodyPr/>
          <a:lstStyle>
            <a:lvl1pPr>
              <a:defRPr b="1" i="0">
                <a:solidFill>
                  <a:schemeClr val="bg1"/>
                </a:solidFill>
                <a:latin typeface="Myriad Pro" panose="020B0503030403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0" i="0">
                <a:solidFill>
                  <a:schemeClr val="bg1"/>
                </a:solidFill>
                <a:latin typeface="Myriad Pro" panose="020B0503030403020204" pitchFamily="34" charset="0"/>
              </a:defRPr>
            </a:lvl1pPr>
            <a:lvl2pPr>
              <a:defRPr b="0" i="0">
                <a:solidFill>
                  <a:schemeClr val="bg1"/>
                </a:solidFill>
                <a:latin typeface="Myriad Pro" panose="020B0503030403020204" pitchFamily="34" charset="0"/>
              </a:defRPr>
            </a:lvl2pPr>
            <a:lvl3pPr>
              <a:defRPr b="0" i="0">
                <a:solidFill>
                  <a:schemeClr val="bg1"/>
                </a:solidFill>
                <a:latin typeface="Myriad Pro" panose="020B0503030403020204" pitchFamily="34" charset="0"/>
              </a:defRPr>
            </a:lvl3pPr>
            <a:lvl4pPr>
              <a:defRPr b="0" i="0">
                <a:solidFill>
                  <a:schemeClr val="bg1"/>
                </a:solidFill>
                <a:latin typeface="Myriad Pro" panose="020B0503030403020204" pitchFamily="34" charset="0"/>
              </a:defRPr>
            </a:lvl4pPr>
            <a:lvl5pPr>
              <a:defRPr b="0" i="0">
                <a:solidFill>
                  <a:schemeClr val="bg1"/>
                </a:solidFill>
                <a:latin typeface="Myriad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FB1A7C7-1C1C-9D42-86E1-B1321A88343D}" type="datetimeFigureOut">
              <a:rPr lang="en-US" smtClean="0"/>
              <a:t>5/2/24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CEB140-AC94-094F-9E59-91735BAF119C}" type="slidenum">
              <a:rPr lang="en-US" smtClean="0"/>
              <a:t>‹#›</a:t>
            </a:fld>
            <a:endParaRPr lang="en-US" dirty="0"/>
          </a:p>
        </p:txBody>
      </p:sp>
      <p:pic>
        <p:nvPicPr>
          <p:cNvPr id="8" name="Picture 7" descr="A picture containing text, clipart, tableware&#10;&#10;Description automatically generated">
            <a:extLst>
              <a:ext uri="{FF2B5EF4-FFF2-40B4-BE49-F238E27FC236}">
                <a16:creationId xmlns:a16="http://schemas.microsoft.com/office/drawing/2014/main" id="{A3F7DC2C-FCDE-D05A-E271-3EF29954FA94}"/>
              </a:ext>
            </a:extLst>
          </p:cNvPr>
          <p:cNvPicPr>
            <a:picLocks noChangeAspect="1"/>
          </p:cNvPicPr>
          <p:nvPr userDrawn="1"/>
        </p:nvPicPr>
        <p:blipFill>
          <a:blip r:embed="rId2"/>
          <a:stretch>
            <a:fillRect/>
          </a:stretch>
        </p:blipFill>
        <p:spPr>
          <a:xfrm>
            <a:off x="9198224" y="606364"/>
            <a:ext cx="2778339" cy="843083"/>
          </a:xfrm>
          <a:prstGeom prst="rect">
            <a:avLst/>
          </a:prstGeom>
        </p:spPr>
      </p:pic>
      <p:cxnSp>
        <p:nvCxnSpPr>
          <p:cNvPr id="9" name="Straight Connector 8">
            <a:extLst>
              <a:ext uri="{FF2B5EF4-FFF2-40B4-BE49-F238E27FC236}">
                <a16:creationId xmlns:a16="http://schemas.microsoft.com/office/drawing/2014/main" id="{ED2E3B22-CA57-B9BC-E97A-A0AA35AFE684}"/>
              </a:ext>
            </a:extLst>
          </p:cNvPr>
          <p:cNvCxnSpPr/>
          <p:nvPr userDrawn="1"/>
        </p:nvCxnSpPr>
        <p:spPr>
          <a:xfrm>
            <a:off x="859450" y="1398099"/>
            <a:ext cx="8118593" cy="0"/>
          </a:xfrm>
          <a:prstGeom prst="line">
            <a:avLst/>
          </a:prstGeom>
          <a:ln>
            <a:solidFill>
              <a:srgbClr val="FFD64F"/>
            </a:solidFill>
          </a:ln>
        </p:spPr>
        <p:style>
          <a:lnRef idx="2">
            <a:schemeClr val="accent1"/>
          </a:lnRef>
          <a:fillRef idx="0">
            <a:schemeClr val="accent1"/>
          </a:fillRef>
          <a:effectRef idx="1">
            <a:schemeClr val="accent1"/>
          </a:effectRef>
          <a:fontRef idx="minor">
            <a:schemeClr val="tx1"/>
          </a:fontRef>
        </p:style>
      </p:cxnSp>
      <p:pic>
        <p:nvPicPr>
          <p:cNvPr id="10" name="Picture 9" descr="A picture containing text&#10;&#10;Description automatically generated">
            <a:extLst>
              <a:ext uri="{FF2B5EF4-FFF2-40B4-BE49-F238E27FC236}">
                <a16:creationId xmlns:a16="http://schemas.microsoft.com/office/drawing/2014/main" id="{1FCF5121-590B-99CB-F7B7-7A0E50239417}"/>
              </a:ext>
            </a:extLst>
          </p:cNvPr>
          <p:cNvPicPr>
            <a:picLocks noChangeAspect="1"/>
          </p:cNvPicPr>
          <p:nvPr userDrawn="1"/>
        </p:nvPicPr>
        <p:blipFill>
          <a:blip r:embed="rId3">
            <a:alphaModFix amt="4000"/>
          </a:blip>
          <a:stretch>
            <a:fillRect/>
          </a:stretch>
        </p:blipFill>
        <p:spPr>
          <a:xfrm>
            <a:off x="8610600" y="2723662"/>
            <a:ext cx="3595994" cy="3945605"/>
          </a:xfrm>
          <a:prstGeom prst="rect">
            <a:avLst/>
          </a:prstGeom>
        </p:spPr>
      </p:pic>
    </p:spTree>
    <p:extLst>
      <p:ext uri="{BB962C8B-B14F-4D97-AF65-F5344CB8AC3E}">
        <p14:creationId xmlns:p14="http://schemas.microsoft.com/office/powerpoint/2010/main" val="1099352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B1A7C7-1C1C-9D42-86E1-B1321A88343D}" type="datetimeFigureOut">
              <a:rPr lang="en-US" smtClean="0"/>
              <a:t>5/2/24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CEB140-AC94-094F-9E59-91735BAF119C}" type="slidenum">
              <a:rPr lang="en-US" smtClean="0"/>
              <a:t>‹#›</a:t>
            </a:fld>
            <a:endParaRPr lang="en-US" dirty="0"/>
          </a:p>
        </p:txBody>
      </p:sp>
      <p:sp>
        <p:nvSpPr>
          <p:cNvPr id="7" name="Rectangle 6">
            <a:extLst>
              <a:ext uri="{FF2B5EF4-FFF2-40B4-BE49-F238E27FC236}">
                <a16:creationId xmlns:a16="http://schemas.microsoft.com/office/drawing/2014/main" id="{BCC6D5C4-E632-39AF-C30A-61D3B80A2F73}"/>
              </a:ext>
            </a:extLst>
          </p:cNvPr>
          <p:cNvSpPr/>
          <p:nvPr userDrawn="1"/>
        </p:nvSpPr>
        <p:spPr>
          <a:xfrm>
            <a:off x="0" y="0"/>
            <a:ext cx="12192000" cy="6858001"/>
          </a:xfrm>
          <a:prstGeom prst="rect">
            <a:avLst/>
          </a:prstGeom>
          <a:solidFill>
            <a:srgbClr val="18284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23" dirty="0"/>
              <a:t> </a:t>
            </a:r>
          </a:p>
        </p:txBody>
      </p:sp>
      <p:sp>
        <p:nvSpPr>
          <p:cNvPr id="8" name="Title 1">
            <a:extLst>
              <a:ext uri="{FF2B5EF4-FFF2-40B4-BE49-F238E27FC236}">
                <a16:creationId xmlns:a16="http://schemas.microsoft.com/office/drawing/2014/main" id="{EB37B284-0823-3042-E749-A1592B9C68AA}"/>
              </a:ext>
            </a:extLst>
          </p:cNvPr>
          <p:cNvSpPr txBox="1">
            <a:spLocks/>
          </p:cNvSpPr>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defTabSz="914400" rtl="0" eaLnBrk="1" latinLnBrk="0" hangingPunct="1">
              <a:lnSpc>
                <a:spcPct val="90000"/>
              </a:lnSpc>
              <a:spcBef>
                <a:spcPct val="0"/>
              </a:spcBef>
              <a:buNone/>
            </a:pPr>
            <a:r>
              <a:rPr lang="en-US" sz="4400" b="1" i="0" kern="1200" dirty="0">
                <a:solidFill>
                  <a:schemeClr val="bg1"/>
                </a:solidFill>
                <a:latin typeface="Myriad Pro" panose="020B0503030403020204" pitchFamily="34" charset="0"/>
                <a:ea typeface="+mj-ea"/>
                <a:cs typeface="+mj-cs"/>
              </a:rPr>
              <a:t>CLICK TO EDIT MASTER TITLE STYLE</a:t>
            </a:r>
          </a:p>
        </p:txBody>
      </p:sp>
      <p:sp>
        <p:nvSpPr>
          <p:cNvPr id="9" name="Content Placeholder 2">
            <a:extLst>
              <a:ext uri="{FF2B5EF4-FFF2-40B4-BE49-F238E27FC236}">
                <a16:creationId xmlns:a16="http://schemas.microsoft.com/office/drawing/2014/main" id="{0115C881-9E81-AE69-E1AB-760483B11E82}"/>
              </a:ext>
            </a:extLst>
          </p:cNvPr>
          <p:cNvSpPr>
            <a:spLocks noGrp="1"/>
          </p:cNvSpPr>
          <p:nvPr>
            <p:ph idx="13"/>
          </p:nvPr>
        </p:nvSpPr>
        <p:spPr>
          <a:xfrm>
            <a:off x="838200" y="1825625"/>
            <a:ext cx="10515600" cy="4351338"/>
          </a:xfrm>
        </p:spPr>
        <p:txBody>
          <a:bodyPr>
            <a:normAutofit/>
          </a:bodyPr>
          <a:lstStyle>
            <a:lvl1pPr marL="228600" indent="-228600" algn="l" defTabSz="914400" rtl="0" eaLnBrk="1" latinLnBrk="0" hangingPunct="1">
              <a:lnSpc>
                <a:spcPct val="90000"/>
              </a:lnSpc>
              <a:buFont typeface="Arial" panose="020B0604020202020204" pitchFamily="34" charset="0"/>
              <a:buChar char="•"/>
              <a:defRPr lang="en-US" sz="2800" b="0" i="0" kern="1200" dirty="0">
                <a:solidFill>
                  <a:schemeClr val="bg1"/>
                </a:solidFill>
                <a:latin typeface="Myriad Pro" panose="020B0503030403020204" pitchFamily="34" charset="0"/>
                <a:ea typeface="+mn-ea"/>
                <a:cs typeface="+mn-cs"/>
              </a:defRPr>
            </a:lvl1pPr>
            <a:lvl2pPr marL="685800" indent="-228600" algn="l" defTabSz="914400" rtl="0" eaLnBrk="1" latinLnBrk="0" hangingPunct="1">
              <a:lnSpc>
                <a:spcPct val="90000"/>
              </a:lnSpc>
              <a:buFont typeface="Arial" panose="020B0604020202020204" pitchFamily="34" charset="0"/>
              <a:buChar char="•"/>
              <a:defRPr lang="en-US" sz="2800" b="0" i="0" kern="1200" dirty="0">
                <a:solidFill>
                  <a:schemeClr val="bg1"/>
                </a:solidFill>
                <a:latin typeface="Myriad Pro" panose="020B0503030403020204" pitchFamily="34" charset="0"/>
                <a:ea typeface="+mn-ea"/>
                <a:cs typeface="+mn-cs"/>
              </a:defRPr>
            </a:lvl2pPr>
            <a:lvl3pPr marL="1143000" indent="-228600" algn="l" defTabSz="914400" rtl="0" eaLnBrk="1" latinLnBrk="0" hangingPunct="1">
              <a:lnSpc>
                <a:spcPct val="90000"/>
              </a:lnSpc>
              <a:buFont typeface="Arial" panose="020B0604020202020204" pitchFamily="34" charset="0"/>
              <a:buChar char="•"/>
              <a:defRPr lang="en-US" sz="2800" b="0" i="0" kern="1200" dirty="0">
                <a:solidFill>
                  <a:schemeClr val="bg1"/>
                </a:solidFill>
                <a:latin typeface="Myriad Pro" panose="020B0503030403020204" pitchFamily="34" charset="0"/>
                <a:ea typeface="+mn-ea"/>
                <a:cs typeface="+mn-cs"/>
              </a:defRPr>
            </a:lvl3pPr>
            <a:lvl4pPr marL="1600200" indent="-228600" algn="l" defTabSz="914400" rtl="0" eaLnBrk="1" latinLnBrk="0" hangingPunct="1">
              <a:lnSpc>
                <a:spcPct val="90000"/>
              </a:lnSpc>
              <a:buFont typeface="Arial" panose="020B0604020202020204" pitchFamily="34" charset="0"/>
              <a:buChar char="•"/>
              <a:defRPr lang="en-US" sz="2800" b="0" i="0" kern="1200" dirty="0">
                <a:solidFill>
                  <a:schemeClr val="bg1"/>
                </a:solidFill>
                <a:latin typeface="Myriad Pro" panose="020B0503030403020204" pitchFamily="34" charset="0"/>
                <a:ea typeface="+mn-ea"/>
                <a:cs typeface="+mn-cs"/>
              </a:defRPr>
            </a:lvl4pPr>
            <a:lvl5pPr marL="2057400" indent="-228600" algn="l" defTabSz="914400" rtl="0" eaLnBrk="1" latinLnBrk="0" hangingPunct="1">
              <a:lnSpc>
                <a:spcPct val="90000"/>
              </a:lnSpc>
              <a:buFont typeface="Arial" panose="020B0604020202020204" pitchFamily="34" charset="0"/>
              <a:buChar char="•"/>
              <a:defRPr lang="en-US" sz="2800" b="0" i="0" kern="1200" dirty="0">
                <a:solidFill>
                  <a:schemeClr val="bg1"/>
                </a:solidFill>
                <a:latin typeface="Myriad Pro" panose="020B0503030403020204" pitchFamily="34" charset="0"/>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AC700F78-F2E7-AE1E-EEED-65E0815F9C5E}"/>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FB1A7C7-1C1C-9D42-86E1-B1321A88343D}" type="datetimeFigureOut">
              <a:rPr lang="en-US" smtClean="0"/>
              <a:pPr/>
              <a:t>5/2/24</a:t>
            </a:fld>
            <a:endParaRPr lang="en-US" dirty="0"/>
          </a:p>
        </p:txBody>
      </p:sp>
      <p:sp>
        <p:nvSpPr>
          <p:cNvPr id="11" name="Slide Number Placeholder 5">
            <a:extLst>
              <a:ext uri="{FF2B5EF4-FFF2-40B4-BE49-F238E27FC236}">
                <a16:creationId xmlns:a16="http://schemas.microsoft.com/office/drawing/2014/main" id="{121D9CD1-DA2E-5014-2158-7B0C4A382578}"/>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CEB140-AC94-094F-9E59-91735BAF119C}" type="slidenum">
              <a:rPr lang="en-US" smtClean="0"/>
              <a:pPr/>
              <a:t>‹#›</a:t>
            </a:fld>
            <a:endParaRPr lang="en-US" dirty="0"/>
          </a:p>
        </p:txBody>
      </p:sp>
      <p:pic>
        <p:nvPicPr>
          <p:cNvPr id="12" name="Picture 11" descr="A picture containing text, clipart, tableware&#10;&#10;Description automatically generated">
            <a:extLst>
              <a:ext uri="{FF2B5EF4-FFF2-40B4-BE49-F238E27FC236}">
                <a16:creationId xmlns:a16="http://schemas.microsoft.com/office/drawing/2014/main" id="{88A09788-501B-9217-EA1E-E52BCE7DDEED}"/>
              </a:ext>
            </a:extLst>
          </p:cNvPr>
          <p:cNvPicPr>
            <a:picLocks noChangeAspect="1"/>
          </p:cNvPicPr>
          <p:nvPr userDrawn="1"/>
        </p:nvPicPr>
        <p:blipFill>
          <a:blip r:embed="rId2"/>
          <a:stretch>
            <a:fillRect/>
          </a:stretch>
        </p:blipFill>
        <p:spPr>
          <a:xfrm>
            <a:off x="9198224" y="606364"/>
            <a:ext cx="2778339" cy="843083"/>
          </a:xfrm>
          <a:prstGeom prst="rect">
            <a:avLst/>
          </a:prstGeom>
        </p:spPr>
      </p:pic>
      <p:cxnSp>
        <p:nvCxnSpPr>
          <p:cNvPr id="13" name="Straight Connector 12">
            <a:extLst>
              <a:ext uri="{FF2B5EF4-FFF2-40B4-BE49-F238E27FC236}">
                <a16:creationId xmlns:a16="http://schemas.microsoft.com/office/drawing/2014/main" id="{40C6AF65-15C2-73B5-EB8E-F9B5FD36948D}"/>
              </a:ext>
            </a:extLst>
          </p:cNvPr>
          <p:cNvCxnSpPr/>
          <p:nvPr userDrawn="1"/>
        </p:nvCxnSpPr>
        <p:spPr>
          <a:xfrm>
            <a:off x="859450" y="1398099"/>
            <a:ext cx="8118593" cy="0"/>
          </a:xfrm>
          <a:prstGeom prst="line">
            <a:avLst/>
          </a:prstGeom>
          <a:ln>
            <a:solidFill>
              <a:srgbClr val="FFD64F"/>
            </a:solidFill>
          </a:ln>
        </p:spPr>
        <p:style>
          <a:lnRef idx="2">
            <a:schemeClr val="accent1"/>
          </a:lnRef>
          <a:fillRef idx="0">
            <a:schemeClr val="accent1"/>
          </a:fillRef>
          <a:effectRef idx="1">
            <a:schemeClr val="accent1"/>
          </a:effectRef>
          <a:fontRef idx="minor">
            <a:schemeClr val="tx1"/>
          </a:fontRef>
        </p:style>
      </p:cxnSp>
      <p:pic>
        <p:nvPicPr>
          <p:cNvPr id="14" name="Picture 13" descr="A picture containing text&#10;&#10;Description automatically generated">
            <a:extLst>
              <a:ext uri="{FF2B5EF4-FFF2-40B4-BE49-F238E27FC236}">
                <a16:creationId xmlns:a16="http://schemas.microsoft.com/office/drawing/2014/main" id="{F2AF2E61-5A74-3C02-47DD-3B9091BF2862}"/>
              </a:ext>
            </a:extLst>
          </p:cNvPr>
          <p:cNvPicPr>
            <a:picLocks noChangeAspect="1"/>
          </p:cNvPicPr>
          <p:nvPr userDrawn="1"/>
        </p:nvPicPr>
        <p:blipFill>
          <a:blip r:embed="rId3">
            <a:alphaModFix amt="4000"/>
          </a:blip>
          <a:stretch>
            <a:fillRect/>
          </a:stretch>
        </p:blipFill>
        <p:spPr>
          <a:xfrm>
            <a:off x="8610600" y="2723662"/>
            <a:ext cx="3595994" cy="3945605"/>
          </a:xfrm>
          <a:prstGeom prst="rect">
            <a:avLst/>
          </a:prstGeom>
        </p:spPr>
      </p:pic>
    </p:spTree>
    <p:extLst>
      <p:ext uri="{BB962C8B-B14F-4D97-AF65-F5344CB8AC3E}">
        <p14:creationId xmlns:p14="http://schemas.microsoft.com/office/powerpoint/2010/main" val="6450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B1A7C7-1C1C-9D42-86E1-B1321A88343D}" type="datetimeFigureOut">
              <a:rPr lang="en-US" smtClean="0"/>
              <a:t>5/2/24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CEB140-AC94-094F-9E59-91735BAF119C}" type="slidenum">
              <a:rPr lang="en-US" smtClean="0"/>
              <a:t>‹#›</a:t>
            </a:fld>
            <a:endParaRPr lang="en-US" dirty="0"/>
          </a:p>
        </p:txBody>
      </p:sp>
      <p:sp>
        <p:nvSpPr>
          <p:cNvPr id="8" name="Rectangle 7">
            <a:extLst>
              <a:ext uri="{FF2B5EF4-FFF2-40B4-BE49-F238E27FC236}">
                <a16:creationId xmlns:a16="http://schemas.microsoft.com/office/drawing/2014/main" id="{0F6461D6-75D6-2FFA-11D9-998C7819B4F4}"/>
              </a:ext>
            </a:extLst>
          </p:cNvPr>
          <p:cNvSpPr/>
          <p:nvPr userDrawn="1"/>
        </p:nvSpPr>
        <p:spPr>
          <a:xfrm>
            <a:off x="0" y="15678"/>
            <a:ext cx="12192000" cy="6858001"/>
          </a:xfrm>
          <a:prstGeom prst="rect">
            <a:avLst/>
          </a:prstGeom>
          <a:solidFill>
            <a:srgbClr val="18284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23" dirty="0">
                <a:solidFill>
                  <a:schemeClr val="bg1"/>
                </a:solidFill>
              </a:rPr>
              <a:t> </a:t>
            </a:r>
          </a:p>
        </p:txBody>
      </p:sp>
      <p:sp>
        <p:nvSpPr>
          <p:cNvPr id="9" name="Title 1">
            <a:extLst>
              <a:ext uri="{FF2B5EF4-FFF2-40B4-BE49-F238E27FC236}">
                <a16:creationId xmlns:a16="http://schemas.microsoft.com/office/drawing/2014/main" id="{C4F77FBA-F97C-4F46-F9D7-E28C8D4E7AE9}"/>
              </a:ext>
            </a:extLst>
          </p:cNvPr>
          <p:cNvSpPr txBox="1">
            <a:spLocks/>
          </p:cNvSpPr>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algn="l" defTabSz="914400" rtl="0" eaLnBrk="1" latinLnBrk="0" hangingPunct="1">
              <a:lnSpc>
                <a:spcPct val="90000"/>
              </a:lnSpc>
              <a:spcBef>
                <a:spcPct val="0"/>
              </a:spcBef>
              <a:buNone/>
            </a:pPr>
            <a:r>
              <a:rPr lang="en-US" sz="4400" b="1" i="0" kern="1200" dirty="0">
                <a:solidFill>
                  <a:schemeClr val="bg1"/>
                </a:solidFill>
                <a:latin typeface="Myriad Pro" panose="020B0503030403020204" pitchFamily="34" charset="0"/>
                <a:ea typeface="+mj-ea"/>
                <a:cs typeface="+mj-cs"/>
              </a:rPr>
              <a:t>CLICK TO EDIT MASTER TITLE STYLE</a:t>
            </a:r>
          </a:p>
        </p:txBody>
      </p:sp>
      <p:sp>
        <p:nvSpPr>
          <p:cNvPr id="10" name="Content Placeholder 2">
            <a:extLst>
              <a:ext uri="{FF2B5EF4-FFF2-40B4-BE49-F238E27FC236}">
                <a16:creationId xmlns:a16="http://schemas.microsoft.com/office/drawing/2014/main" id="{28BE66EC-FD2C-2CFF-F1EA-D60ED2060ADB}"/>
              </a:ext>
            </a:extLst>
          </p:cNvPr>
          <p:cNvSpPr>
            <a:spLocks noGrp="1"/>
          </p:cNvSpPr>
          <p:nvPr>
            <p:ph idx="13"/>
          </p:nvPr>
        </p:nvSpPr>
        <p:spPr>
          <a:xfrm>
            <a:off x="838200" y="1831877"/>
            <a:ext cx="10515600" cy="4351338"/>
          </a:xfrm>
        </p:spPr>
        <p:txBody>
          <a:bodyPr/>
          <a:lstStyle>
            <a:lvl1pPr marL="228600" indent="-228600" algn="l" defTabSz="914400" rtl="0" eaLnBrk="1" latinLnBrk="0" hangingPunct="1">
              <a:lnSpc>
                <a:spcPct val="90000"/>
              </a:lnSpc>
              <a:buFont typeface="Arial" panose="020B0604020202020204" pitchFamily="34" charset="0"/>
              <a:buChar char="•"/>
              <a:defRPr lang="en-US" sz="2800" b="0" i="0" kern="1200" dirty="0">
                <a:solidFill>
                  <a:schemeClr val="bg1"/>
                </a:solidFill>
                <a:latin typeface="Myriad Pro" panose="020B0503030403020204" pitchFamily="34" charset="0"/>
                <a:ea typeface="+mn-ea"/>
                <a:cs typeface="+mn-cs"/>
              </a:defRPr>
            </a:lvl1pPr>
            <a:lvl2pPr marL="685800" indent="-228600" algn="l" defTabSz="914400" rtl="0" eaLnBrk="1" latinLnBrk="0" hangingPunct="1">
              <a:lnSpc>
                <a:spcPct val="90000"/>
              </a:lnSpc>
              <a:buFont typeface="Arial" panose="020B0604020202020204" pitchFamily="34" charset="0"/>
              <a:buChar char="•"/>
              <a:defRPr lang="en-US" sz="2800" b="0" i="0" kern="1200" dirty="0">
                <a:solidFill>
                  <a:schemeClr val="bg1"/>
                </a:solidFill>
                <a:latin typeface="Myriad Pro" panose="020B0503030403020204" pitchFamily="34" charset="0"/>
                <a:ea typeface="+mn-ea"/>
                <a:cs typeface="+mn-cs"/>
              </a:defRPr>
            </a:lvl2pPr>
            <a:lvl3pPr marL="1143000" indent="-228600" algn="l" defTabSz="914400" rtl="0" eaLnBrk="1" latinLnBrk="0" hangingPunct="1">
              <a:lnSpc>
                <a:spcPct val="90000"/>
              </a:lnSpc>
              <a:buFont typeface="Arial" panose="020B0604020202020204" pitchFamily="34" charset="0"/>
              <a:buChar char="•"/>
              <a:defRPr lang="en-US" sz="2800" b="0" i="0" kern="1200" dirty="0">
                <a:solidFill>
                  <a:schemeClr val="bg1"/>
                </a:solidFill>
                <a:latin typeface="Myriad Pro" panose="020B0503030403020204" pitchFamily="34" charset="0"/>
                <a:ea typeface="+mn-ea"/>
                <a:cs typeface="+mn-cs"/>
              </a:defRPr>
            </a:lvl3pPr>
            <a:lvl4pPr marL="1600200" indent="-228600" algn="l" defTabSz="914400" rtl="0" eaLnBrk="1" latinLnBrk="0" hangingPunct="1">
              <a:lnSpc>
                <a:spcPct val="90000"/>
              </a:lnSpc>
              <a:buFont typeface="Arial" panose="020B0604020202020204" pitchFamily="34" charset="0"/>
              <a:buChar char="•"/>
              <a:defRPr lang="en-US" sz="2800" b="0" i="0" kern="1200" dirty="0">
                <a:solidFill>
                  <a:schemeClr val="bg1"/>
                </a:solidFill>
                <a:latin typeface="Myriad Pro" panose="020B0503030403020204" pitchFamily="34" charset="0"/>
                <a:ea typeface="+mn-ea"/>
                <a:cs typeface="+mn-cs"/>
              </a:defRPr>
            </a:lvl4pPr>
            <a:lvl5pPr marL="2057400" indent="-228600" algn="l" defTabSz="914400" rtl="0" eaLnBrk="1" latinLnBrk="0" hangingPunct="1">
              <a:lnSpc>
                <a:spcPct val="90000"/>
              </a:lnSpc>
              <a:buFont typeface="Arial" panose="020B0604020202020204" pitchFamily="34" charset="0"/>
              <a:buChar char="•"/>
              <a:defRPr lang="en-US" sz="2800" b="0" i="0" kern="1200" dirty="0">
                <a:solidFill>
                  <a:schemeClr val="bg1"/>
                </a:solidFill>
                <a:latin typeface="Myriad Pro" panose="020B0503030403020204" pitchFamily="34" charset="0"/>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a:extLst>
              <a:ext uri="{FF2B5EF4-FFF2-40B4-BE49-F238E27FC236}">
                <a16:creationId xmlns:a16="http://schemas.microsoft.com/office/drawing/2014/main" id="{28C9B77D-A640-4ED5-49B9-13C38F740891}"/>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FB1A7C7-1C1C-9D42-86E1-B1321A88343D}" type="datetimeFigureOut">
              <a:rPr lang="en-US" smtClean="0"/>
              <a:pPr/>
              <a:t>5/2/24</a:t>
            </a:fld>
            <a:endParaRPr lang="en-US" dirty="0"/>
          </a:p>
        </p:txBody>
      </p:sp>
      <p:sp>
        <p:nvSpPr>
          <p:cNvPr id="12" name="Slide Number Placeholder 5">
            <a:extLst>
              <a:ext uri="{FF2B5EF4-FFF2-40B4-BE49-F238E27FC236}">
                <a16:creationId xmlns:a16="http://schemas.microsoft.com/office/drawing/2014/main" id="{9F3355B8-A96E-91C7-C5E5-792C63137E8B}"/>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CEB140-AC94-094F-9E59-91735BAF119C}" type="slidenum">
              <a:rPr lang="en-US" smtClean="0"/>
              <a:pPr/>
              <a:t>‹#›</a:t>
            </a:fld>
            <a:endParaRPr lang="en-US" dirty="0"/>
          </a:p>
        </p:txBody>
      </p:sp>
      <p:pic>
        <p:nvPicPr>
          <p:cNvPr id="13" name="Picture 12" descr="A picture containing text, clipart, tableware&#10;&#10;Description automatically generated">
            <a:extLst>
              <a:ext uri="{FF2B5EF4-FFF2-40B4-BE49-F238E27FC236}">
                <a16:creationId xmlns:a16="http://schemas.microsoft.com/office/drawing/2014/main" id="{5A180C0D-EC9C-A9FD-BF44-407B194210E3}"/>
              </a:ext>
            </a:extLst>
          </p:cNvPr>
          <p:cNvPicPr>
            <a:picLocks noChangeAspect="1"/>
          </p:cNvPicPr>
          <p:nvPr userDrawn="1"/>
        </p:nvPicPr>
        <p:blipFill>
          <a:blip r:embed="rId2"/>
          <a:stretch>
            <a:fillRect/>
          </a:stretch>
        </p:blipFill>
        <p:spPr>
          <a:xfrm>
            <a:off x="9198224" y="606364"/>
            <a:ext cx="2778339" cy="843083"/>
          </a:xfrm>
          <a:prstGeom prst="rect">
            <a:avLst/>
          </a:prstGeom>
        </p:spPr>
      </p:pic>
      <p:cxnSp>
        <p:nvCxnSpPr>
          <p:cNvPr id="14" name="Straight Connector 13">
            <a:extLst>
              <a:ext uri="{FF2B5EF4-FFF2-40B4-BE49-F238E27FC236}">
                <a16:creationId xmlns:a16="http://schemas.microsoft.com/office/drawing/2014/main" id="{77ACA190-D77A-A1F3-E22A-8B533F371AAA}"/>
              </a:ext>
            </a:extLst>
          </p:cNvPr>
          <p:cNvCxnSpPr/>
          <p:nvPr userDrawn="1"/>
        </p:nvCxnSpPr>
        <p:spPr>
          <a:xfrm>
            <a:off x="859450" y="1398099"/>
            <a:ext cx="8118593" cy="0"/>
          </a:xfrm>
          <a:prstGeom prst="line">
            <a:avLst/>
          </a:prstGeom>
          <a:ln>
            <a:solidFill>
              <a:srgbClr val="FFD64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8306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B1A7C7-1C1C-9D42-86E1-B1321A88343D}" type="datetimeFigureOut">
              <a:rPr lang="en-US" smtClean="0"/>
              <a:t>5/2/24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CEB140-AC94-094F-9E59-91735BAF119C}" type="slidenum">
              <a:rPr lang="en-US" smtClean="0"/>
              <a:t>‹#›</a:t>
            </a:fld>
            <a:endParaRPr lang="en-US" dirty="0"/>
          </a:p>
        </p:txBody>
      </p:sp>
      <p:sp>
        <p:nvSpPr>
          <p:cNvPr id="10" name="Rectangle 9">
            <a:extLst>
              <a:ext uri="{FF2B5EF4-FFF2-40B4-BE49-F238E27FC236}">
                <a16:creationId xmlns:a16="http://schemas.microsoft.com/office/drawing/2014/main" id="{1B001CC5-1067-4CE6-51B0-22B4AEC7061D}"/>
              </a:ext>
            </a:extLst>
          </p:cNvPr>
          <p:cNvSpPr/>
          <p:nvPr userDrawn="1"/>
        </p:nvSpPr>
        <p:spPr>
          <a:xfrm>
            <a:off x="0" y="0"/>
            <a:ext cx="12192000" cy="6858001"/>
          </a:xfrm>
          <a:prstGeom prst="rect">
            <a:avLst/>
          </a:prstGeom>
          <a:solidFill>
            <a:srgbClr val="18284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23" dirty="0"/>
              <a:t> </a:t>
            </a:r>
          </a:p>
        </p:txBody>
      </p:sp>
      <p:sp>
        <p:nvSpPr>
          <p:cNvPr id="11" name="Title 1">
            <a:extLst>
              <a:ext uri="{FF2B5EF4-FFF2-40B4-BE49-F238E27FC236}">
                <a16:creationId xmlns:a16="http://schemas.microsoft.com/office/drawing/2014/main" id="{947EC567-30FA-9C46-8EC3-8161F6C93E42}"/>
              </a:ext>
            </a:extLst>
          </p:cNvPr>
          <p:cNvSpPr txBox="1">
            <a:spLocks/>
          </p:cNvSpPr>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algn="l" defTabSz="914400" rtl="0" eaLnBrk="1" latinLnBrk="0" hangingPunct="1">
              <a:lnSpc>
                <a:spcPct val="90000"/>
              </a:lnSpc>
              <a:spcBef>
                <a:spcPct val="0"/>
              </a:spcBef>
              <a:buNone/>
            </a:pPr>
            <a:r>
              <a:rPr lang="en-US" sz="4400" b="1" i="0" kern="1200" dirty="0">
                <a:solidFill>
                  <a:schemeClr val="bg1"/>
                </a:solidFill>
                <a:latin typeface="Myriad Pro" panose="020B0503030403020204" pitchFamily="34" charset="0"/>
                <a:ea typeface="+mj-ea"/>
                <a:cs typeface="+mj-cs"/>
              </a:rPr>
              <a:t>CLICK TO EDIT MASTER TITLE STYLE</a:t>
            </a:r>
          </a:p>
        </p:txBody>
      </p:sp>
      <p:sp>
        <p:nvSpPr>
          <p:cNvPr id="12" name="Content Placeholder 2">
            <a:extLst>
              <a:ext uri="{FF2B5EF4-FFF2-40B4-BE49-F238E27FC236}">
                <a16:creationId xmlns:a16="http://schemas.microsoft.com/office/drawing/2014/main" id="{A6D70489-B437-BBDD-7B6A-0C483B939EAA}"/>
              </a:ext>
            </a:extLst>
          </p:cNvPr>
          <p:cNvSpPr>
            <a:spLocks noGrp="1"/>
          </p:cNvSpPr>
          <p:nvPr>
            <p:ph idx="13"/>
          </p:nvPr>
        </p:nvSpPr>
        <p:spPr>
          <a:xfrm>
            <a:off x="838200" y="1825625"/>
            <a:ext cx="10515600" cy="4351338"/>
          </a:xfrm>
        </p:spPr>
        <p:txBody>
          <a:bodyPr/>
          <a:lstStyle>
            <a:lvl1pPr marL="228600" indent="-228600" algn="l" defTabSz="914400" rtl="0" eaLnBrk="1" latinLnBrk="0" hangingPunct="1">
              <a:lnSpc>
                <a:spcPct val="90000"/>
              </a:lnSpc>
              <a:buFont typeface="Arial" panose="020B0604020202020204" pitchFamily="34" charset="0"/>
              <a:buChar char="•"/>
              <a:defRPr lang="en-US" sz="2800" b="0" i="0" kern="1200" dirty="0">
                <a:solidFill>
                  <a:schemeClr val="bg1"/>
                </a:solidFill>
                <a:latin typeface="Myriad Pro" panose="020B0503030403020204" pitchFamily="34" charset="0"/>
                <a:ea typeface="+mn-ea"/>
                <a:cs typeface="+mn-cs"/>
              </a:defRPr>
            </a:lvl1pPr>
            <a:lvl2pPr marL="685800" indent="-228600" algn="l" defTabSz="914400" rtl="0" eaLnBrk="1" latinLnBrk="0" hangingPunct="1">
              <a:lnSpc>
                <a:spcPct val="90000"/>
              </a:lnSpc>
              <a:buFont typeface="Arial" panose="020B0604020202020204" pitchFamily="34" charset="0"/>
              <a:buChar char="•"/>
              <a:defRPr lang="en-US" sz="2800" b="0" i="0" kern="1200" dirty="0">
                <a:solidFill>
                  <a:schemeClr val="bg1"/>
                </a:solidFill>
                <a:latin typeface="Myriad Pro" panose="020B0503030403020204" pitchFamily="34" charset="0"/>
                <a:ea typeface="+mn-ea"/>
                <a:cs typeface="+mn-cs"/>
              </a:defRPr>
            </a:lvl2pPr>
            <a:lvl3pPr marL="1143000" indent="-228600" algn="l" defTabSz="914400" rtl="0" eaLnBrk="1" latinLnBrk="0" hangingPunct="1">
              <a:lnSpc>
                <a:spcPct val="90000"/>
              </a:lnSpc>
              <a:buFont typeface="Arial" panose="020B0604020202020204" pitchFamily="34" charset="0"/>
              <a:buChar char="•"/>
              <a:defRPr lang="en-US" sz="2800" b="0" i="0" kern="1200" dirty="0">
                <a:solidFill>
                  <a:schemeClr val="bg1"/>
                </a:solidFill>
                <a:latin typeface="Myriad Pro" panose="020B0503030403020204" pitchFamily="34" charset="0"/>
                <a:ea typeface="+mn-ea"/>
                <a:cs typeface="+mn-cs"/>
              </a:defRPr>
            </a:lvl3pPr>
            <a:lvl4pPr marL="1600200" indent="-228600" algn="l" defTabSz="914400" rtl="0" eaLnBrk="1" latinLnBrk="0" hangingPunct="1">
              <a:lnSpc>
                <a:spcPct val="90000"/>
              </a:lnSpc>
              <a:buFont typeface="Arial" panose="020B0604020202020204" pitchFamily="34" charset="0"/>
              <a:buChar char="•"/>
              <a:defRPr lang="en-US" sz="2800" b="0" i="0" kern="1200" dirty="0">
                <a:solidFill>
                  <a:schemeClr val="bg1"/>
                </a:solidFill>
                <a:latin typeface="Myriad Pro" panose="020B0503030403020204" pitchFamily="34" charset="0"/>
                <a:ea typeface="+mn-ea"/>
                <a:cs typeface="+mn-cs"/>
              </a:defRPr>
            </a:lvl4pPr>
            <a:lvl5pPr marL="2057400" indent="-228600" algn="l" defTabSz="914400" rtl="0" eaLnBrk="1" latinLnBrk="0" hangingPunct="1">
              <a:lnSpc>
                <a:spcPct val="90000"/>
              </a:lnSpc>
              <a:buFont typeface="Arial" panose="020B0604020202020204" pitchFamily="34" charset="0"/>
              <a:buChar char="•"/>
              <a:defRPr lang="en-US" sz="2800" b="0" i="0" kern="1200" dirty="0">
                <a:solidFill>
                  <a:schemeClr val="bg1"/>
                </a:solidFill>
                <a:latin typeface="Myriad Pro" panose="020B0503030403020204" pitchFamily="34" charset="0"/>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Date Placeholder 3">
            <a:extLst>
              <a:ext uri="{FF2B5EF4-FFF2-40B4-BE49-F238E27FC236}">
                <a16:creationId xmlns:a16="http://schemas.microsoft.com/office/drawing/2014/main" id="{79680FDC-FEF2-3AC7-5E77-6877C3EA4AA0}"/>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FB1A7C7-1C1C-9D42-86E1-B1321A88343D}" type="datetimeFigureOut">
              <a:rPr lang="en-US" smtClean="0"/>
              <a:pPr/>
              <a:t>5/2/24</a:t>
            </a:fld>
            <a:endParaRPr lang="en-US" dirty="0"/>
          </a:p>
        </p:txBody>
      </p:sp>
      <p:sp>
        <p:nvSpPr>
          <p:cNvPr id="14" name="Slide Number Placeholder 5">
            <a:extLst>
              <a:ext uri="{FF2B5EF4-FFF2-40B4-BE49-F238E27FC236}">
                <a16:creationId xmlns:a16="http://schemas.microsoft.com/office/drawing/2014/main" id="{7D82573B-8D6C-62B9-06C4-784807687361}"/>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CEB140-AC94-094F-9E59-91735BAF119C}" type="slidenum">
              <a:rPr lang="en-US" smtClean="0"/>
              <a:pPr/>
              <a:t>‹#›</a:t>
            </a:fld>
            <a:endParaRPr lang="en-US" dirty="0"/>
          </a:p>
        </p:txBody>
      </p:sp>
      <p:pic>
        <p:nvPicPr>
          <p:cNvPr id="15" name="Picture 14" descr="A picture containing text, clipart, tableware&#10;&#10;Description automatically generated">
            <a:extLst>
              <a:ext uri="{FF2B5EF4-FFF2-40B4-BE49-F238E27FC236}">
                <a16:creationId xmlns:a16="http://schemas.microsoft.com/office/drawing/2014/main" id="{CA5A5CCF-C8F1-082B-FDA2-B719D7902827}"/>
              </a:ext>
            </a:extLst>
          </p:cNvPr>
          <p:cNvPicPr>
            <a:picLocks noChangeAspect="1"/>
          </p:cNvPicPr>
          <p:nvPr userDrawn="1"/>
        </p:nvPicPr>
        <p:blipFill>
          <a:blip r:embed="rId2"/>
          <a:stretch>
            <a:fillRect/>
          </a:stretch>
        </p:blipFill>
        <p:spPr>
          <a:xfrm>
            <a:off x="9198224" y="606364"/>
            <a:ext cx="2778339" cy="843083"/>
          </a:xfrm>
          <a:prstGeom prst="rect">
            <a:avLst/>
          </a:prstGeom>
        </p:spPr>
      </p:pic>
      <p:cxnSp>
        <p:nvCxnSpPr>
          <p:cNvPr id="16" name="Straight Connector 15">
            <a:extLst>
              <a:ext uri="{FF2B5EF4-FFF2-40B4-BE49-F238E27FC236}">
                <a16:creationId xmlns:a16="http://schemas.microsoft.com/office/drawing/2014/main" id="{F5A15375-4F33-5E54-A194-630A53ADE524}"/>
              </a:ext>
            </a:extLst>
          </p:cNvPr>
          <p:cNvCxnSpPr/>
          <p:nvPr userDrawn="1"/>
        </p:nvCxnSpPr>
        <p:spPr>
          <a:xfrm>
            <a:off x="859450" y="1398099"/>
            <a:ext cx="8118593" cy="0"/>
          </a:xfrm>
          <a:prstGeom prst="line">
            <a:avLst/>
          </a:prstGeom>
          <a:ln>
            <a:solidFill>
              <a:srgbClr val="FFD64F"/>
            </a:solidFill>
          </a:ln>
        </p:spPr>
        <p:style>
          <a:lnRef idx="2">
            <a:schemeClr val="accent1"/>
          </a:lnRef>
          <a:fillRef idx="0">
            <a:schemeClr val="accent1"/>
          </a:fillRef>
          <a:effectRef idx="1">
            <a:schemeClr val="accent1"/>
          </a:effectRef>
          <a:fontRef idx="minor">
            <a:schemeClr val="tx1"/>
          </a:fontRef>
        </p:style>
      </p:cxnSp>
      <p:pic>
        <p:nvPicPr>
          <p:cNvPr id="17" name="Picture 16" descr="A picture containing text&#10;&#10;Description automatically generated">
            <a:extLst>
              <a:ext uri="{FF2B5EF4-FFF2-40B4-BE49-F238E27FC236}">
                <a16:creationId xmlns:a16="http://schemas.microsoft.com/office/drawing/2014/main" id="{01740C0B-8F75-FFE1-3948-D70A6DD48FF7}"/>
              </a:ext>
            </a:extLst>
          </p:cNvPr>
          <p:cNvPicPr>
            <a:picLocks noChangeAspect="1"/>
          </p:cNvPicPr>
          <p:nvPr userDrawn="1"/>
        </p:nvPicPr>
        <p:blipFill>
          <a:blip r:embed="rId3">
            <a:alphaModFix amt="4000"/>
          </a:blip>
          <a:stretch>
            <a:fillRect/>
          </a:stretch>
        </p:blipFill>
        <p:spPr>
          <a:xfrm>
            <a:off x="8610600" y="2723662"/>
            <a:ext cx="3595994" cy="3945605"/>
          </a:xfrm>
          <a:prstGeom prst="rect">
            <a:avLst/>
          </a:prstGeom>
        </p:spPr>
      </p:pic>
    </p:spTree>
    <p:extLst>
      <p:ext uri="{BB962C8B-B14F-4D97-AF65-F5344CB8AC3E}">
        <p14:creationId xmlns:p14="http://schemas.microsoft.com/office/powerpoint/2010/main" val="413282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B1A7C7-1C1C-9D42-86E1-B1321A88343D}" type="datetimeFigureOut">
              <a:rPr lang="en-US" smtClean="0"/>
              <a:t>5/2/24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CEB140-AC94-094F-9E59-91735BAF119C}" type="slidenum">
              <a:rPr lang="en-US" smtClean="0"/>
              <a:t>‹#›</a:t>
            </a:fld>
            <a:endParaRPr lang="en-US" dirty="0"/>
          </a:p>
        </p:txBody>
      </p:sp>
      <p:sp>
        <p:nvSpPr>
          <p:cNvPr id="6" name="Rectangle 5">
            <a:extLst>
              <a:ext uri="{FF2B5EF4-FFF2-40B4-BE49-F238E27FC236}">
                <a16:creationId xmlns:a16="http://schemas.microsoft.com/office/drawing/2014/main" id="{2A8F9AAB-7F3F-2F4A-A839-611AEDF2E269}"/>
              </a:ext>
            </a:extLst>
          </p:cNvPr>
          <p:cNvSpPr/>
          <p:nvPr userDrawn="1"/>
        </p:nvSpPr>
        <p:spPr>
          <a:xfrm>
            <a:off x="0" y="0"/>
            <a:ext cx="12192000" cy="6858001"/>
          </a:xfrm>
          <a:prstGeom prst="rect">
            <a:avLst/>
          </a:prstGeom>
          <a:solidFill>
            <a:srgbClr val="18284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23" dirty="0"/>
              <a:t> </a:t>
            </a:r>
          </a:p>
        </p:txBody>
      </p:sp>
      <p:sp>
        <p:nvSpPr>
          <p:cNvPr id="7" name="Title 1">
            <a:extLst>
              <a:ext uri="{FF2B5EF4-FFF2-40B4-BE49-F238E27FC236}">
                <a16:creationId xmlns:a16="http://schemas.microsoft.com/office/drawing/2014/main" id="{8A7519BA-90A9-AB49-BB4A-3807CD425152}"/>
              </a:ext>
            </a:extLst>
          </p:cNvPr>
          <p:cNvSpPr txBox="1">
            <a:spLocks/>
          </p:cNvSpPr>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algn="l" defTabSz="914400" rtl="0" eaLnBrk="1" latinLnBrk="0" hangingPunct="1">
              <a:lnSpc>
                <a:spcPct val="90000"/>
              </a:lnSpc>
              <a:spcBef>
                <a:spcPct val="0"/>
              </a:spcBef>
              <a:buNone/>
            </a:pPr>
            <a:r>
              <a:rPr lang="en-US" sz="4400" b="1" i="0" kern="1200" dirty="0">
                <a:solidFill>
                  <a:schemeClr val="bg1"/>
                </a:solidFill>
                <a:latin typeface="Myriad Pro" panose="020B0503030403020204" pitchFamily="34" charset="0"/>
                <a:ea typeface="+mj-ea"/>
                <a:cs typeface="+mj-cs"/>
              </a:rPr>
              <a:t>CLICK TO EDIT MASTER TITLE STYLE</a:t>
            </a:r>
          </a:p>
        </p:txBody>
      </p:sp>
      <p:sp>
        <p:nvSpPr>
          <p:cNvPr id="8" name="Content Placeholder 2">
            <a:extLst>
              <a:ext uri="{FF2B5EF4-FFF2-40B4-BE49-F238E27FC236}">
                <a16:creationId xmlns:a16="http://schemas.microsoft.com/office/drawing/2014/main" id="{52F1CCCC-3CE7-960D-E9B7-52DBE636ED94}"/>
              </a:ext>
            </a:extLst>
          </p:cNvPr>
          <p:cNvSpPr>
            <a:spLocks noGrp="1"/>
          </p:cNvSpPr>
          <p:nvPr>
            <p:ph idx="1"/>
          </p:nvPr>
        </p:nvSpPr>
        <p:spPr>
          <a:xfrm>
            <a:off x="838200" y="1825625"/>
            <a:ext cx="10515600" cy="4351338"/>
          </a:xfrm>
        </p:spPr>
        <p:txBody>
          <a:bodyPr/>
          <a:lstStyle>
            <a:lvl1pPr marL="228600" indent="-228600" algn="l" defTabSz="914400" rtl="0" eaLnBrk="1" latinLnBrk="0" hangingPunct="1">
              <a:lnSpc>
                <a:spcPct val="90000"/>
              </a:lnSpc>
              <a:buFont typeface="Arial" panose="020B0604020202020204" pitchFamily="34" charset="0"/>
              <a:buChar char="•"/>
              <a:defRPr lang="en-US" sz="2800" b="0" i="0" kern="1200" dirty="0">
                <a:solidFill>
                  <a:schemeClr val="bg1"/>
                </a:solidFill>
                <a:latin typeface="Myriad Pro" panose="020B0503030403020204" pitchFamily="34" charset="0"/>
                <a:ea typeface="+mn-ea"/>
                <a:cs typeface="+mn-cs"/>
              </a:defRPr>
            </a:lvl1pPr>
            <a:lvl2pPr marL="685800" indent="-228600" algn="l" defTabSz="914400" rtl="0" eaLnBrk="1" latinLnBrk="0" hangingPunct="1">
              <a:lnSpc>
                <a:spcPct val="90000"/>
              </a:lnSpc>
              <a:buFont typeface="Arial" panose="020B0604020202020204" pitchFamily="34" charset="0"/>
              <a:buChar char="•"/>
              <a:defRPr lang="en-US" sz="2800" b="0" i="0" kern="1200" dirty="0">
                <a:solidFill>
                  <a:schemeClr val="bg1"/>
                </a:solidFill>
                <a:latin typeface="Myriad Pro" panose="020B0503030403020204" pitchFamily="34" charset="0"/>
                <a:ea typeface="+mn-ea"/>
                <a:cs typeface="+mn-cs"/>
              </a:defRPr>
            </a:lvl2pPr>
            <a:lvl3pPr marL="1143000" indent="-228600" algn="l" defTabSz="914400" rtl="0" eaLnBrk="1" latinLnBrk="0" hangingPunct="1">
              <a:lnSpc>
                <a:spcPct val="90000"/>
              </a:lnSpc>
              <a:buFont typeface="Arial" panose="020B0604020202020204" pitchFamily="34" charset="0"/>
              <a:buChar char="•"/>
              <a:defRPr lang="en-US" sz="2800" b="0" i="0" kern="1200" dirty="0">
                <a:solidFill>
                  <a:schemeClr val="bg1"/>
                </a:solidFill>
                <a:latin typeface="Myriad Pro" panose="020B0503030403020204" pitchFamily="34" charset="0"/>
                <a:ea typeface="+mn-ea"/>
                <a:cs typeface="+mn-cs"/>
              </a:defRPr>
            </a:lvl3pPr>
            <a:lvl4pPr marL="1600200" indent="-228600" algn="l" defTabSz="914400" rtl="0" eaLnBrk="1" latinLnBrk="0" hangingPunct="1">
              <a:lnSpc>
                <a:spcPct val="90000"/>
              </a:lnSpc>
              <a:buFont typeface="Arial" panose="020B0604020202020204" pitchFamily="34" charset="0"/>
              <a:buChar char="•"/>
              <a:defRPr lang="en-US" sz="2800" b="0" i="0" kern="1200" dirty="0">
                <a:solidFill>
                  <a:schemeClr val="bg1"/>
                </a:solidFill>
                <a:latin typeface="Myriad Pro" panose="020B0503030403020204" pitchFamily="34" charset="0"/>
                <a:ea typeface="+mn-ea"/>
                <a:cs typeface="+mn-cs"/>
              </a:defRPr>
            </a:lvl4pPr>
            <a:lvl5pPr marL="2057400" indent="-228600" algn="l" defTabSz="914400" rtl="0" eaLnBrk="1" latinLnBrk="0" hangingPunct="1">
              <a:lnSpc>
                <a:spcPct val="90000"/>
              </a:lnSpc>
              <a:buFont typeface="Arial" panose="020B0604020202020204" pitchFamily="34" charset="0"/>
              <a:buChar char="•"/>
              <a:defRPr lang="en-US" sz="2800" b="0" i="0" kern="1200" dirty="0">
                <a:solidFill>
                  <a:schemeClr val="bg1"/>
                </a:solidFill>
                <a:latin typeface="Myriad Pro" panose="020B0503030403020204" pitchFamily="34" charset="0"/>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a:extLst>
              <a:ext uri="{FF2B5EF4-FFF2-40B4-BE49-F238E27FC236}">
                <a16:creationId xmlns:a16="http://schemas.microsoft.com/office/drawing/2014/main" id="{D7F7312C-D2EB-BF0C-CA27-B3394DAB57B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FB1A7C7-1C1C-9D42-86E1-B1321A88343D}" type="datetimeFigureOut">
              <a:rPr lang="en-US" smtClean="0"/>
              <a:pPr/>
              <a:t>5/2/24</a:t>
            </a:fld>
            <a:endParaRPr lang="en-US" dirty="0"/>
          </a:p>
        </p:txBody>
      </p:sp>
      <p:sp>
        <p:nvSpPr>
          <p:cNvPr id="10" name="Slide Number Placeholder 5">
            <a:extLst>
              <a:ext uri="{FF2B5EF4-FFF2-40B4-BE49-F238E27FC236}">
                <a16:creationId xmlns:a16="http://schemas.microsoft.com/office/drawing/2014/main" id="{DCC05BA9-8874-E41A-2D66-8FF497468DD5}"/>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CEB140-AC94-094F-9E59-91735BAF119C}" type="slidenum">
              <a:rPr lang="en-US" smtClean="0"/>
              <a:pPr/>
              <a:t>‹#›</a:t>
            </a:fld>
            <a:endParaRPr lang="en-US" dirty="0"/>
          </a:p>
        </p:txBody>
      </p:sp>
      <p:pic>
        <p:nvPicPr>
          <p:cNvPr id="11" name="Picture 10" descr="A picture containing text, clipart, tableware&#10;&#10;Description automatically generated">
            <a:extLst>
              <a:ext uri="{FF2B5EF4-FFF2-40B4-BE49-F238E27FC236}">
                <a16:creationId xmlns:a16="http://schemas.microsoft.com/office/drawing/2014/main" id="{BED2E4D9-93EA-870E-A283-A399FDBB84FB}"/>
              </a:ext>
            </a:extLst>
          </p:cNvPr>
          <p:cNvPicPr>
            <a:picLocks noChangeAspect="1"/>
          </p:cNvPicPr>
          <p:nvPr userDrawn="1"/>
        </p:nvPicPr>
        <p:blipFill>
          <a:blip r:embed="rId2"/>
          <a:stretch>
            <a:fillRect/>
          </a:stretch>
        </p:blipFill>
        <p:spPr>
          <a:xfrm>
            <a:off x="9198224" y="606364"/>
            <a:ext cx="2778339" cy="843083"/>
          </a:xfrm>
          <a:prstGeom prst="rect">
            <a:avLst/>
          </a:prstGeom>
        </p:spPr>
      </p:pic>
      <p:cxnSp>
        <p:nvCxnSpPr>
          <p:cNvPr id="12" name="Straight Connector 11">
            <a:extLst>
              <a:ext uri="{FF2B5EF4-FFF2-40B4-BE49-F238E27FC236}">
                <a16:creationId xmlns:a16="http://schemas.microsoft.com/office/drawing/2014/main" id="{9B343FDA-6751-3A73-4BD7-2484B2152FB9}"/>
              </a:ext>
            </a:extLst>
          </p:cNvPr>
          <p:cNvCxnSpPr/>
          <p:nvPr userDrawn="1"/>
        </p:nvCxnSpPr>
        <p:spPr>
          <a:xfrm>
            <a:off x="859450" y="1398099"/>
            <a:ext cx="8118593" cy="0"/>
          </a:xfrm>
          <a:prstGeom prst="line">
            <a:avLst/>
          </a:prstGeom>
          <a:ln>
            <a:solidFill>
              <a:srgbClr val="FFD64F"/>
            </a:solidFill>
          </a:ln>
        </p:spPr>
        <p:style>
          <a:lnRef idx="2">
            <a:schemeClr val="accent1"/>
          </a:lnRef>
          <a:fillRef idx="0">
            <a:schemeClr val="accent1"/>
          </a:fillRef>
          <a:effectRef idx="1">
            <a:schemeClr val="accent1"/>
          </a:effectRef>
          <a:fontRef idx="minor">
            <a:schemeClr val="tx1"/>
          </a:fontRef>
        </p:style>
      </p:cxnSp>
      <p:pic>
        <p:nvPicPr>
          <p:cNvPr id="13" name="Picture 12" descr="A picture containing text&#10;&#10;Description automatically generated">
            <a:extLst>
              <a:ext uri="{FF2B5EF4-FFF2-40B4-BE49-F238E27FC236}">
                <a16:creationId xmlns:a16="http://schemas.microsoft.com/office/drawing/2014/main" id="{7E7FC3B6-B13D-9B9A-25C5-99DA97276C87}"/>
              </a:ext>
            </a:extLst>
          </p:cNvPr>
          <p:cNvPicPr>
            <a:picLocks noChangeAspect="1"/>
          </p:cNvPicPr>
          <p:nvPr userDrawn="1"/>
        </p:nvPicPr>
        <p:blipFill>
          <a:blip r:embed="rId3">
            <a:alphaModFix amt="4000"/>
          </a:blip>
          <a:stretch>
            <a:fillRect/>
          </a:stretch>
        </p:blipFill>
        <p:spPr>
          <a:xfrm>
            <a:off x="8610600" y="2723662"/>
            <a:ext cx="3595994" cy="3945605"/>
          </a:xfrm>
          <a:prstGeom prst="rect">
            <a:avLst/>
          </a:prstGeom>
        </p:spPr>
      </p:pic>
    </p:spTree>
    <p:extLst>
      <p:ext uri="{BB962C8B-B14F-4D97-AF65-F5344CB8AC3E}">
        <p14:creationId xmlns:p14="http://schemas.microsoft.com/office/powerpoint/2010/main" val="3589585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B1A7C7-1C1C-9D42-86E1-B1321A88343D}" type="datetimeFigureOut">
              <a:rPr lang="en-US" smtClean="0"/>
              <a:t>5/2/24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CEB140-AC94-094F-9E59-91735BAF119C}" type="slidenum">
              <a:rPr lang="en-US" smtClean="0"/>
              <a:t>‹#›</a:t>
            </a:fld>
            <a:endParaRPr lang="en-US" dirty="0"/>
          </a:p>
        </p:txBody>
      </p:sp>
      <p:sp>
        <p:nvSpPr>
          <p:cNvPr id="5" name="Rectangle 4">
            <a:extLst>
              <a:ext uri="{FF2B5EF4-FFF2-40B4-BE49-F238E27FC236}">
                <a16:creationId xmlns:a16="http://schemas.microsoft.com/office/drawing/2014/main" id="{8C611910-2177-03B5-1834-EB4FCB9360B7}"/>
              </a:ext>
            </a:extLst>
          </p:cNvPr>
          <p:cNvSpPr/>
          <p:nvPr userDrawn="1"/>
        </p:nvSpPr>
        <p:spPr>
          <a:xfrm>
            <a:off x="0" y="0"/>
            <a:ext cx="12192000" cy="6858001"/>
          </a:xfrm>
          <a:prstGeom prst="rect">
            <a:avLst/>
          </a:prstGeom>
          <a:solidFill>
            <a:srgbClr val="18284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23" dirty="0"/>
              <a:t> </a:t>
            </a:r>
          </a:p>
        </p:txBody>
      </p:sp>
      <p:sp>
        <p:nvSpPr>
          <p:cNvPr id="6" name="Title 1">
            <a:extLst>
              <a:ext uri="{FF2B5EF4-FFF2-40B4-BE49-F238E27FC236}">
                <a16:creationId xmlns:a16="http://schemas.microsoft.com/office/drawing/2014/main" id="{CC14C9E8-9986-593F-72D5-A4BF2A504B0E}"/>
              </a:ext>
            </a:extLst>
          </p:cNvPr>
          <p:cNvSpPr>
            <a:spLocks noGrp="1"/>
          </p:cNvSpPr>
          <p:nvPr>
            <p:ph type="title" hasCustomPrompt="1"/>
          </p:nvPr>
        </p:nvSpPr>
        <p:spPr>
          <a:xfrm>
            <a:off x="838200" y="365125"/>
            <a:ext cx="10515600" cy="1325563"/>
          </a:xfrm>
        </p:spPr>
        <p:txBody>
          <a:bodyPr>
            <a:normAutofit/>
          </a:bodyPr>
          <a:lstStyle>
            <a:lvl1pPr marL="0" algn="l" defTabSz="914400" rtl="0" eaLnBrk="1" latinLnBrk="0" hangingPunct="1">
              <a:lnSpc>
                <a:spcPct val="90000"/>
              </a:lnSpc>
              <a:spcBef>
                <a:spcPct val="0"/>
              </a:spcBef>
              <a:buNone/>
              <a:defRPr lang="en-US" sz="4400" b="1" i="0" kern="1200" dirty="0">
                <a:solidFill>
                  <a:schemeClr val="bg1"/>
                </a:solidFill>
                <a:latin typeface="Myriad Pro" panose="020B0503030403020204" pitchFamily="34" charset="0"/>
                <a:ea typeface="+mj-ea"/>
                <a:cs typeface="+mj-cs"/>
              </a:defRPr>
            </a:lvl1pPr>
          </a:lstStyle>
          <a:p>
            <a:r>
              <a:rPr lang="en-US" dirty="0"/>
              <a:t>CLICK TO EDIT MASTER TITLE STYLE</a:t>
            </a:r>
          </a:p>
        </p:txBody>
      </p:sp>
      <p:sp>
        <p:nvSpPr>
          <p:cNvPr id="7" name="Content Placeholder 2">
            <a:extLst>
              <a:ext uri="{FF2B5EF4-FFF2-40B4-BE49-F238E27FC236}">
                <a16:creationId xmlns:a16="http://schemas.microsoft.com/office/drawing/2014/main" id="{F0957EB2-9B47-2DA2-B5DC-9A2745BE55AE}"/>
              </a:ext>
            </a:extLst>
          </p:cNvPr>
          <p:cNvSpPr>
            <a:spLocks noGrp="1"/>
          </p:cNvSpPr>
          <p:nvPr>
            <p:ph idx="1"/>
          </p:nvPr>
        </p:nvSpPr>
        <p:spPr>
          <a:xfrm>
            <a:off x="838200" y="1825625"/>
            <a:ext cx="10515600" cy="4351338"/>
          </a:xfrm>
        </p:spPr>
        <p:txBody>
          <a:bodyPr/>
          <a:lstStyle>
            <a:lvl1pPr marL="228600" indent="-228600" algn="l" defTabSz="914400" rtl="0" eaLnBrk="1" latinLnBrk="0" hangingPunct="1">
              <a:lnSpc>
                <a:spcPct val="90000"/>
              </a:lnSpc>
              <a:buFont typeface="Arial" panose="020B0604020202020204" pitchFamily="34" charset="0"/>
              <a:buChar char="•"/>
              <a:defRPr lang="en-US" sz="2800" b="0" i="0" kern="1200" dirty="0">
                <a:solidFill>
                  <a:schemeClr val="bg1"/>
                </a:solidFill>
                <a:latin typeface="Myriad Pro" panose="020B0503030403020204" pitchFamily="34" charset="0"/>
                <a:ea typeface="+mn-ea"/>
                <a:cs typeface="+mn-cs"/>
              </a:defRPr>
            </a:lvl1pPr>
            <a:lvl2pPr marL="685800" indent="-228600" algn="l" defTabSz="914400" rtl="0" eaLnBrk="1" latinLnBrk="0" hangingPunct="1">
              <a:lnSpc>
                <a:spcPct val="90000"/>
              </a:lnSpc>
              <a:buFont typeface="Arial" panose="020B0604020202020204" pitchFamily="34" charset="0"/>
              <a:buChar char="•"/>
              <a:defRPr lang="en-US" sz="2800" b="0" i="0" kern="1200" dirty="0">
                <a:solidFill>
                  <a:schemeClr val="bg1"/>
                </a:solidFill>
                <a:latin typeface="Myriad Pro" panose="020B0503030403020204" pitchFamily="34" charset="0"/>
                <a:ea typeface="+mn-ea"/>
                <a:cs typeface="+mn-cs"/>
              </a:defRPr>
            </a:lvl2pPr>
            <a:lvl3pPr marL="1143000" indent="-228600" algn="l" defTabSz="914400" rtl="0" eaLnBrk="1" latinLnBrk="0" hangingPunct="1">
              <a:lnSpc>
                <a:spcPct val="90000"/>
              </a:lnSpc>
              <a:buFont typeface="Arial" panose="020B0604020202020204" pitchFamily="34" charset="0"/>
              <a:buChar char="•"/>
              <a:defRPr lang="en-US" sz="2800" b="0" i="0" kern="1200" dirty="0">
                <a:solidFill>
                  <a:schemeClr val="bg1"/>
                </a:solidFill>
                <a:latin typeface="Myriad Pro" panose="020B0503030403020204" pitchFamily="34" charset="0"/>
                <a:ea typeface="+mn-ea"/>
                <a:cs typeface="+mn-cs"/>
              </a:defRPr>
            </a:lvl3pPr>
            <a:lvl4pPr marL="1600200" indent="-228600" algn="l" defTabSz="914400" rtl="0" eaLnBrk="1" latinLnBrk="0" hangingPunct="1">
              <a:lnSpc>
                <a:spcPct val="90000"/>
              </a:lnSpc>
              <a:buFont typeface="Arial" panose="020B0604020202020204" pitchFamily="34" charset="0"/>
              <a:buChar char="•"/>
              <a:defRPr lang="en-US" sz="2800" b="0" i="0" kern="1200" dirty="0">
                <a:solidFill>
                  <a:schemeClr val="bg1"/>
                </a:solidFill>
                <a:latin typeface="Myriad Pro" panose="020B0503030403020204" pitchFamily="34" charset="0"/>
                <a:ea typeface="+mn-ea"/>
                <a:cs typeface="+mn-cs"/>
              </a:defRPr>
            </a:lvl4pPr>
            <a:lvl5pPr marL="2057400" indent="-228600" algn="l" defTabSz="914400" rtl="0" eaLnBrk="1" latinLnBrk="0" hangingPunct="1">
              <a:lnSpc>
                <a:spcPct val="90000"/>
              </a:lnSpc>
              <a:buFont typeface="Arial" panose="020B0604020202020204" pitchFamily="34" charset="0"/>
              <a:buChar char="•"/>
              <a:defRPr lang="en-US" sz="2800" b="0" i="0" kern="1200" dirty="0">
                <a:solidFill>
                  <a:schemeClr val="bg1"/>
                </a:solidFill>
                <a:latin typeface="Myriad Pro" panose="020B0503030403020204" pitchFamily="34" charset="0"/>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492DDE29-A5C1-D8D8-C367-74360C69AB38}"/>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FB1A7C7-1C1C-9D42-86E1-B1321A88343D}" type="datetimeFigureOut">
              <a:rPr lang="en-US" smtClean="0"/>
              <a:pPr/>
              <a:t>5/2/24</a:t>
            </a:fld>
            <a:endParaRPr lang="en-US" dirty="0"/>
          </a:p>
        </p:txBody>
      </p:sp>
      <p:sp>
        <p:nvSpPr>
          <p:cNvPr id="9" name="Slide Number Placeholder 5">
            <a:extLst>
              <a:ext uri="{FF2B5EF4-FFF2-40B4-BE49-F238E27FC236}">
                <a16:creationId xmlns:a16="http://schemas.microsoft.com/office/drawing/2014/main" id="{459E6FEC-1675-A224-0A23-F1ED25D807C7}"/>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CEB140-AC94-094F-9E59-91735BAF119C}" type="slidenum">
              <a:rPr lang="en-US" smtClean="0"/>
              <a:pPr/>
              <a:t>‹#›</a:t>
            </a:fld>
            <a:endParaRPr lang="en-US" dirty="0"/>
          </a:p>
        </p:txBody>
      </p:sp>
      <p:pic>
        <p:nvPicPr>
          <p:cNvPr id="10" name="Picture 9" descr="A picture containing text, clipart, tableware&#10;&#10;Description automatically generated">
            <a:extLst>
              <a:ext uri="{FF2B5EF4-FFF2-40B4-BE49-F238E27FC236}">
                <a16:creationId xmlns:a16="http://schemas.microsoft.com/office/drawing/2014/main" id="{D5DC011B-8EE3-00BC-62C6-7AA40F1EB153}"/>
              </a:ext>
            </a:extLst>
          </p:cNvPr>
          <p:cNvPicPr>
            <a:picLocks noChangeAspect="1"/>
          </p:cNvPicPr>
          <p:nvPr userDrawn="1"/>
        </p:nvPicPr>
        <p:blipFill>
          <a:blip r:embed="rId2"/>
          <a:stretch>
            <a:fillRect/>
          </a:stretch>
        </p:blipFill>
        <p:spPr>
          <a:xfrm>
            <a:off x="9198224" y="606364"/>
            <a:ext cx="2778339" cy="843083"/>
          </a:xfrm>
          <a:prstGeom prst="rect">
            <a:avLst/>
          </a:prstGeom>
        </p:spPr>
      </p:pic>
      <p:cxnSp>
        <p:nvCxnSpPr>
          <p:cNvPr id="11" name="Straight Connector 10">
            <a:extLst>
              <a:ext uri="{FF2B5EF4-FFF2-40B4-BE49-F238E27FC236}">
                <a16:creationId xmlns:a16="http://schemas.microsoft.com/office/drawing/2014/main" id="{6FDAA4B0-F429-8A11-9D2E-7575F33F9525}"/>
              </a:ext>
            </a:extLst>
          </p:cNvPr>
          <p:cNvCxnSpPr/>
          <p:nvPr userDrawn="1"/>
        </p:nvCxnSpPr>
        <p:spPr>
          <a:xfrm>
            <a:off x="859450" y="1398099"/>
            <a:ext cx="8118593" cy="0"/>
          </a:xfrm>
          <a:prstGeom prst="line">
            <a:avLst/>
          </a:prstGeom>
          <a:ln>
            <a:solidFill>
              <a:srgbClr val="FFD64F"/>
            </a:solidFill>
          </a:ln>
        </p:spPr>
        <p:style>
          <a:lnRef idx="2">
            <a:schemeClr val="accent1"/>
          </a:lnRef>
          <a:fillRef idx="0">
            <a:schemeClr val="accent1"/>
          </a:fillRef>
          <a:effectRef idx="1">
            <a:schemeClr val="accent1"/>
          </a:effectRef>
          <a:fontRef idx="minor">
            <a:schemeClr val="tx1"/>
          </a:fontRef>
        </p:style>
      </p:cxnSp>
      <p:pic>
        <p:nvPicPr>
          <p:cNvPr id="12" name="Picture 11" descr="A picture containing text&#10;&#10;Description automatically generated">
            <a:extLst>
              <a:ext uri="{FF2B5EF4-FFF2-40B4-BE49-F238E27FC236}">
                <a16:creationId xmlns:a16="http://schemas.microsoft.com/office/drawing/2014/main" id="{0A6A5A20-9E98-21FD-64BC-BC69651E7ECF}"/>
              </a:ext>
            </a:extLst>
          </p:cNvPr>
          <p:cNvPicPr>
            <a:picLocks noChangeAspect="1"/>
          </p:cNvPicPr>
          <p:nvPr userDrawn="1"/>
        </p:nvPicPr>
        <p:blipFill>
          <a:blip r:embed="rId3">
            <a:alphaModFix amt="4000"/>
          </a:blip>
          <a:stretch>
            <a:fillRect/>
          </a:stretch>
        </p:blipFill>
        <p:spPr>
          <a:xfrm>
            <a:off x="8610600" y="2723662"/>
            <a:ext cx="3595994" cy="3945605"/>
          </a:xfrm>
          <a:prstGeom prst="rect">
            <a:avLst/>
          </a:prstGeom>
        </p:spPr>
      </p:pic>
    </p:spTree>
    <p:extLst>
      <p:ext uri="{BB962C8B-B14F-4D97-AF65-F5344CB8AC3E}">
        <p14:creationId xmlns:p14="http://schemas.microsoft.com/office/powerpoint/2010/main" val="703023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B1A7C7-1C1C-9D42-86E1-B1321A88343D}" type="datetimeFigureOut">
              <a:rPr lang="en-US" smtClean="0"/>
              <a:t>5/2/24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CEB140-AC94-094F-9E59-91735BAF119C}" type="slidenum">
              <a:rPr lang="en-US" smtClean="0"/>
              <a:t>‹#›</a:t>
            </a:fld>
            <a:endParaRPr lang="en-US" dirty="0"/>
          </a:p>
        </p:txBody>
      </p:sp>
      <p:sp>
        <p:nvSpPr>
          <p:cNvPr id="8" name="Rectangle 7">
            <a:extLst>
              <a:ext uri="{FF2B5EF4-FFF2-40B4-BE49-F238E27FC236}">
                <a16:creationId xmlns:a16="http://schemas.microsoft.com/office/drawing/2014/main" id="{3EF20F04-D3B3-55F9-7E73-09820F779E80}"/>
              </a:ext>
            </a:extLst>
          </p:cNvPr>
          <p:cNvSpPr/>
          <p:nvPr userDrawn="1"/>
        </p:nvSpPr>
        <p:spPr>
          <a:xfrm>
            <a:off x="0" y="0"/>
            <a:ext cx="12192000" cy="6858001"/>
          </a:xfrm>
          <a:prstGeom prst="rect">
            <a:avLst/>
          </a:prstGeom>
          <a:solidFill>
            <a:srgbClr val="18284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23" dirty="0"/>
              <a:t> </a:t>
            </a:r>
          </a:p>
        </p:txBody>
      </p:sp>
      <p:sp>
        <p:nvSpPr>
          <p:cNvPr id="9" name="Title 1">
            <a:extLst>
              <a:ext uri="{FF2B5EF4-FFF2-40B4-BE49-F238E27FC236}">
                <a16:creationId xmlns:a16="http://schemas.microsoft.com/office/drawing/2014/main" id="{40268B9E-24E8-4BBC-FC1F-D02F1EDA5940}"/>
              </a:ext>
            </a:extLst>
          </p:cNvPr>
          <p:cNvSpPr txBox="1">
            <a:spLocks/>
          </p:cNvSpPr>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algn="l" defTabSz="914400" rtl="0" eaLnBrk="1" latinLnBrk="0" hangingPunct="1">
              <a:lnSpc>
                <a:spcPct val="90000"/>
              </a:lnSpc>
              <a:spcBef>
                <a:spcPct val="0"/>
              </a:spcBef>
              <a:buNone/>
            </a:pPr>
            <a:r>
              <a:rPr lang="en-US" sz="4400" b="1" i="0" kern="1200" dirty="0">
                <a:solidFill>
                  <a:schemeClr val="bg1"/>
                </a:solidFill>
                <a:latin typeface="Myriad Pro" panose="020B0503030403020204" pitchFamily="34" charset="0"/>
                <a:ea typeface="+mj-ea"/>
                <a:cs typeface="+mj-cs"/>
              </a:rPr>
              <a:t>CLICK TO EDIT MASTER TITLE STYLE</a:t>
            </a:r>
          </a:p>
        </p:txBody>
      </p:sp>
      <p:sp>
        <p:nvSpPr>
          <p:cNvPr id="10" name="Content Placeholder 2">
            <a:extLst>
              <a:ext uri="{FF2B5EF4-FFF2-40B4-BE49-F238E27FC236}">
                <a16:creationId xmlns:a16="http://schemas.microsoft.com/office/drawing/2014/main" id="{D84E4FCC-7EFB-81F9-9138-781D406C936F}"/>
              </a:ext>
            </a:extLst>
          </p:cNvPr>
          <p:cNvSpPr>
            <a:spLocks noGrp="1"/>
          </p:cNvSpPr>
          <p:nvPr>
            <p:ph idx="13"/>
          </p:nvPr>
        </p:nvSpPr>
        <p:spPr>
          <a:xfrm>
            <a:off x="838200" y="1825625"/>
            <a:ext cx="10515600" cy="4351338"/>
          </a:xfrm>
        </p:spPr>
        <p:txBody>
          <a:bodyPr/>
          <a:lstStyle>
            <a:lvl1pPr marL="228600" indent="-228600" algn="l" defTabSz="914400" rtl="0" eaLnBrk="1" latinLnBrk="0" hangingPunct="1">
              <a:lnSpc>
                <a:spcPct val="90000"/>
              </a:lnSpc>
              <a:buFont typeface="Arial" panose="020B0604020202020204" pitchFamily="34" charset="0"/>
              <a:buChar char="•"/>
              <a:defRPr lang="en-US" sz="2800" b="0" i="0" kern="1200" dirty="0">
                <a:solidFill>
                  <a:schemeClr val="bg1"/>
                </a:solidFill>
                <a:latin typeface="Myriad Pro" panose="020B0503030403020204" pitchFamily="34" charset="0"/>
                <a:ea typeface="+mn-ea"/>
                <a:cs typeface="+mn-cs"/>
              </a:defRPr>
            </a:lvl1pPr>
            <a:lvl2pPr marL="685800" indent="-228600" algn="l" defTabSz="914400" rtl="0" eaLnBrk="1" latinLnBrk="0" hangingPunct="1">
              <a:lnSpc>
                <a:spcPct val="90000"/>
              </a:lnSpc>
              <a:buFont typeface="Arial" panose="020B0604020202020204" pitchFamily="34" charset="0"/>
              <a:buChar char="•"/>
              <a:defRPr lang="en-US" sz="2800" b="0" i="0" kern="1200" dirty="0">
                <a:solidFill>
                  <a:schemeClr val="bg1"/>
                </a:solidFill>
                <a:latin typeface="Myriad Pro" panose="020B0503030403020204" pitchFamily="34" charset="0"/>
                <a:ea typeface="+mn-ea"/>
                <a:cs typeface="+mn-cs"/>
              </a:defRPr>
            </a:lvl2pPr>
            <a:lvl3pPr marL="1143000" indent="-228600" algn="l" defTabSz="914400" rtl="0" eaLnBrk="1" latinLnBrk="0" hangingPunct="1">
              <a:lnSpc>
                <a:spcPct val="90000"/>
              </a:lnSpc>
              <a:buFont typeface="Arial" panose="020B0604020202020204" pitchFamily="34" charset="0"/>
              <a:buChar char="•"/>
              <a:defRPr lang="en-US" sz="2800" b="0" i="0" kern="1200" dirty="0">
                <a:solidFill>
                  <a:schemeClr val="bg1"/>
                </a:solidFill>
                <a:latin typeface="Myriad Pro" panose="020B0503030403020204" pitchFamily="34" charset="0"/>
                <a:ea typeface="+mn-ea"/>
                <a:cs typeface="+mn-cs"/>
              </a:defRPr>
            </a:lvl3pPr>
            <a:lvl4pPr marL="1600200" indent="-228600" algn="l" defTabSz="914400" rtl="0" eaLnBrk="1" latinLnBrk="0" hangingPunct="1">
              <a:lnSpc>
                <a:spcPct val="90000"/>
              </a:lnSpc>
              <a:buFont typeface="Arial" panose="020B0604020202020204" pitchFamily="34" charset="0"/>
              <a:buChar char="•"/>
              <a:defRPr lang="en-US" sz="2800" b="0" i="0" kern="1200" dirty="0">
                <a:solidFill>
                  <a:schemeClr val="bg1"/>
                </a:solidFill>
                <a:latin typeface="Myriad Pro" panose="020B0503030403020204" pitchFamily="34" charset="0"/>
                <a:ea typeface="+mn-ea"/>
                <a:cs typeface="+mn-cs"/>
              </a:defRPr>
            </a:lvl4pPr>
            <a:lvl5pPr marL="2057400" indent="-228600" algn="l" defTabSz="914400" rtl="0" eaLnBrk="1" latinLnBrk="0" hangingPunct="1">
              <a:lnSpc>
                <a:spcPct val="90000"/>
              </a:lnSpc>
              <a:buFont typeface="Arial" panose="020B0604020202020204" pitchFamily="34" charset="0"/>
              <a:buChar char="•"/>
              <a:defRPr lang="en-US" sz="2800" b="0" i="0" kern="1200" dirty="0">
                <a:solidFill>
                  <a:schemeClr val="bg1"/>
                </a:solidFill>
                <a:latin typeface="Myriad Pro" panose="020B0503030403020204" pitchFamily="34" charset="0"/>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a:extLst>
              <a:ext uri="{FF2B5EF4-FFF2-40B4-BE49-F238E27FC236}">
                <a16:creationId xmlns:a16="http://schemas.microsoft.com/office/drawing/2014/main" id="{BBC0CB1D-D7EC-1510-9809-B6C427414EF4}"/>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FB1A7C7-1C1C-9D42-86E1-B1321A88343D}" type="datetimeFigureOut">
              <a:rPr lang="en-US" smtClean="0"/>
              <a:pPr/>
              <a:t>5/2/24</a:t>
            </a:fld>
            <a:endParaRPr lang="en-US" dirty="0"/>
          </a:p>
        </p:txBody>
      </p:sp>
      <p:sp>
        <p:nvSpPr>
          <p:cNvPr id="12" name="Slide Number Placeholder 5">
            <a:extLst>
              <a:ext uri="{FF2B5EF4-FFF2-40B4-BE49-F238E27FC236}">
                <a16:creationId xmlns:a16="http://schemas.microsoft.com/office/drawing/2014/main" id="{42CCF54E-C739-6583-202F-DBB41CB107FB}"/>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CEB140-AC94-094F-9E59-91735BAF119C}" type="slidenum">
              <a:rPr lang="en-US" smtClean="0"/>
              <a:pPr/>
              <a:t>‹#›</a:t>
            </a:fld>
            <a:endParaRPr lang="en-US" dirty="0"/>
          </a:p>
        </p:txBody>
      </p:sp>
      <p:pic>
        <p:nvPicPr>
          <p:cNvPr id="13" name="Picture 12" descr="A picture containing text, clipart, tableware&#10;&#10;Description automatically generated">
            <a:extLst>
              <a:ext uri="{FF2B5EF4-FFF2-40B4-BE49-F238E27FC236}">
                <a16:creationId xmlns:a16="http://schemas.microsoft.com/office/drawing/2014/main" id="{4D5A680E-9E7C-9668-AB4C-A8FE24FA9B41}"/>
              </a:ext>
            </a:extLst>
          </p:cNvPr>
          <p:cNvPicPr>
            <a:picLocks noChangeAspect="1"/>
          </p:cNvPicPr>
          <p:nvPr userDrawn="1"/>
        </p:nvPicPr>
        <p:blipFill>
          <a:blip r:embed="rId2"/>
          <a:stretch>
            <a:fillRect/>
          </a:stretch>
        </p:blipFill>
        <p:spPr>
          <a:xfrm>
            <a:off x="9198224" y="606364"/>
            <a:ext cx="2778339" cy="843083"/>
          </a:xfrm>
          <a:prstGeom prst="rect">
            <a:avLst/>
          </a:prstGeom>
        </p:spPr>
      </p:pic>
      <p:cxnSp>
        <p:nvCxnSpPr>
          <p:cNvPr id="14" name="Straight Connector 13">
            <a:extLst>
              <a:ext uri="{FF2B5EF4-FFF2-40B4-BE49-F238E27FC236}">
                <a16:creationId xmlns:a16="http://schemas.microsoft.com/office/drawing/2014/main" id="{208838B7-E42D-E86C-4804-B45B90426545}"/>
              </a:ext>
            </a:extLst>
          </p:cNvPr>
          <p:cNvCxnSpPr/>
          <p:nvPr userDrawn="1"/>
        </p:nvCxnSpPr>
        <p:spPr>
          <a:xfrm>
            <a:off x="859450" y="1398099"/>
            <a:ext cx="8118593" cy="0"/>
          </a:xfrm>
          <a:prstGeom prst="line">
            <a:avLst/>
          </a:prstGeom>
          <a:ln>
            <a:solidFill>
              <a:srgbClr val="FFD64F"/>
            </a:solidFill>
          </a:ln>
        </p:spPr>
        <p:style>
          <a:lnRef idx="2">
            <a:schemeClr val="accent1"/>
          </a:lnRef>
          <a:fillRef idx="0">
            <a:schemeClr val="accent1"/>
          </a:fillRef>
          <a:effectRef idx="1">
            <a:schemeClr val="accent1"/>
          </a:effectRef>
          <a:fontRef idx="minor">
            <a:schemeClr val="tx1"/>
          </a:fontRef>
        </p:style>
      </p:cxnSp>
      <p:pic>
        <p:nvPicPr>
          <p:cNvPr id="15" name="Picture 14" descr="A picture containing text&#10;&#10;Description automatically generated">
            <a:extLst>
              <a:ext uri="{FF2B5EF4-FFF2-40B4-BE49-F238E27FC236}">
                <a16:creationId xmlns:a16="http://schemas.microsoft.com/office/drawing/2014/main" id="{5D6F0882-05B5-E2CA-37D7-0751580BF5D9}"/>
              </a:ext>
            </a:extLst>
          </p:cNvPr>
          <p:cNvPicPr>
            <a:picLocks noChangeAspect="1"/>
          </p:cNvPicPr>
          <p:nvPr userDrawn="1"/>
        </p:nvPicPr>
        <p:blipFill>
          <a:blip r:embed="rId3">
            <a:alphaModFix amt="4000"/>
          </a:blip>
          <a:stretch>
            <a:fillRect/>
          </a:stretch>
        </p:blipFill>
        <p:spPr>
          <a:xfrm>
            <a:off x="8610600" y="2723662"/>
            <a:ext cx="3595994" cy="3945605"/>
          </a:xfrm>
          <a:prstGeom prst="rect">
            <a:avLst/>
          </a:prstGeom>
        </p:spPr>
      </p:pic>
    </p:spTree>
    <p:extLst>
      <p:ext uri="{BB962C8B-B14F-4D97-AF65-F5344CB8AC3E}">
        <p14:creationId xmlns:p14="http://schemas.microsoft.com/office/powerpoint/2010/main" val="1547507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B1A7C7-1C1C-9D42-86E1-B1321A88343D}" type="datetimeFigureOut">
              <a:rPr lang="en-US" smtClean="0"/>
              <a:t>5/2/24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CEB140-AC94-094F-9E59-91735BAF119C}" type="slidenum">
              <a:rPr lang="en-US" smtClean="0"/>
              <a:t>‹#›</a:t>
            </a:fld>
            <a:endParaRPr lang="en-US" dirty="0"/>
          </a:p>
        </p:txBody>
      </p:sp>
      <p:sp>
        <p:nvSpPr>
          <p:cNvPr id="8" name="Rectangle 7">
            <a:extLst>
              <a:ext uri="{FF2B5EF4-FFF2-40B4-BE49-F238E27FC236}">
                <a16:creationId xmlns:a16="http://schemas.microsoft.com/office/drawing/2014/main" id="{C4AFC3EF-20BC-22CB-FE17-2BB2D18D7692}"/>
              </a:ext>
            </a:extLst>
          </p:cNvPr>
          <p:cNvSpPr/>
          <p:nvPr userDrawn="1"/>
        </p:nvSpPr>
        <p:spPr>
          <a:xfrm>
            <a:off x="0" y="0"/>
            <a:ext cx="12192000" cy="6858001"/>
          </a:xfrm>
          <a:prstGeom prst="rect">
            <a:avLst/>
          </a:prstGeom>
          <a:solidFill>
            <a:srgbClr val="18284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23" dirty="0"/>
              <a:t> </a:t>
            </a:r>
          </a:p>
        </p:txBody>
      </p:sp>
      <p:sp>
        <p:nvSpPr>
          <p:cNvPr id="9" name="Title 1">
            <a:extLst>
              <a:ext uri="{FF2B5EF4-FFF2-40B4-BE49-F238E27FC236}">
                <a16:creationId xmlns:a16="http://schemas.microsoft.com/office/drawing/2014/main" id="{27EBC56A-6DB9-0404-8231-65B0E0925C7F}"/>
              </a:ext>
            </a:extLst>
          </p:cNvPr>
          <p:cNvSpPr txBox="1">
            <a:spLocks/>
          </p:cNvSpPr>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algn="l" defTabSz="914400" rtl="0" eaLnBrk="1" latinLnBrk="0" hangingPunct="1">
              <a:lnSpc>
                <a:spcPct val="90000"/>
              </a:lnSpc>
              <a:spcBef>
                <a:spcPct val="0"/>
              </a:spcBef>
              <a:buNone/>
            </a:pPr>
            <a:r>
              <a:rPr lang="en-US" sz="4400" b="1" i="0" kern="1200" dirty="0">
                <a:solidFill>
                  <a:schemeClr val="bg1"/>
                </a:solidFill>
                <a:latin typeface="Myriad Pro" panose="020B0503030403020204" pitchFamily="34" charset="0"/>
                <a:ea typeface="+mj-ea"/>
                <a:cs typeface="+mj-cs"/>
              </a:rPr>
              <a:t>CLICK TO EDIT MASTER TITLE STYLE</a:t>
            </a:r>
          </a:p>
        </p:txBody>
      </p:sp>
      <p:sp>
        <p:nvSpPr>
          <p:cNvPr id="10" name="Content Placeholder 2">
            <a:extLst>
              <a:ext uri="{FF2B5EF4-FFF2-40B4-BE49-F238E27FC236}">
                <a16:creationId xmlns:a16="http://schemas.microsoft.com/office/drawing/2014/main" id="{6A213CBA-C9D4-7508-0339-724490872C62}"/>
              </a:ext>
            </a:extLst>
          </p:cNvPr>
          <p:cNvSpPr>
            <a:spLocks noGrp="1"/>
          </p:cNvSpPr>
          <p:nvPr>
            <p:ph idx="13"/>
          </p:nvPr>
        </p:nvSpPr>
        <p:spPr>
          <a:xfrm>
            <a:off x="838200" y="1825625"/>
            <a:ext cx="10515600" cy="4351338"/>
          </a:xfrm>
        </p:spPr>
        <p:txBody>
          <a:bodyPr/>
          <a:lstStyle>
            <a:lvl1pPr marL="228600" indent="-228600" algn="l" defTabSz="914400" rtl="0" eaLnBrk="1" latinLnBrk="0" hangingPunct="1">
              <a:lnSpc>
                <a:spcPct val="90000"/>
              </a:lnSpc>
              <a:buFont typeface="Arial" panose="020B0604020202020204" pitchFamily="34" charset="0"/>
              <a:buChar char="•"/>
              <a:defRPr lang="en-US" sz="2800" b="0" i="0" kern="1200" dirty="0">
                <a:solidFill>
                  <a:schemeClr val="bg1"/>
                </a:solidFill>
                <a:latin typeface="Myriad Pro" panose="020B0503030403020204" pitchFamily="34" charset="0"/>
                <a:ea typeface="+mn-ea"/>
                <a:cs typeface="+mn-cs"/>
              </a:defRPr>
            </a:lvl1pPr>
            <a:lvl2pPr marL="685800" indent="-228600" algn="l" defTabSz="914400" rtl="0" eaLnBrk="1" latinLnBrk="0" hangingPunct="1">
              <a:lnSpc>
                <a:spcPct val="90000"/>
              </a:lnSpc>
              <a:buFont typeface="Arial" panose="020B0604020202020204" pitchFamily="34" charset="0"/>
              <a:buChar char="•"/>
              <a:defRPr lang="en-US" sz="2800" b="0" i="0" kern="1200" dirty="0">
                <a:solidFill>
                  <a:schemeClr val="bg1"/>
                </a:solidFill>
                <a:latin typeface="Myriad Pro" panose="020B0503030403020204" pitchFamily="34" charset="0"/>
                <a:ea typeface="+mn-ea"/>
                <a:cs typeface="+mn-cs"/>
              </a:defRPr>
            </a:lvl2pPr>
            <a:lvl3pPr marL="1143000" indent="-228600" algn="l" defTabSz="914400" rtl="0" eaLnBrk="1" latinLnBrk="0" hangingPunct="1">
              <a:lnSpc>
                <a:spcPct val="90000"/>
              </a:lnSpc>
              <a:buFont typeface="Arial" panose="020B0604020202020204" pitchFamily="34" charset="0"/>
              <a:buChar char="•"/>
              <a:defRPr lang="en-US" sz="2800" b="0" i="0" kern="1200" dirty="0">
                <a:solidFill>
                  <a:schemeClr val="bg1"/>
                </a:solidFill>
                <a:latin typeface="Myriad Pro" panose="020B0503030403020204" pitchFamily="34" charset="0"/>
                <a:ea typeface="+mn-ea"/>
                <a:cs typeface="+mn-cs"/>
              </a:defRPr>
            </a:lvl3pPr>
            <a:lvl4pPr marL="1600200" indent="-228600" algn="l" defTabSz="914400" rtl="0" eaLnBrk="1" latinLnBrk="0" hangingPunct="1">
              <a:lnSpc>
                <a:spcPct val="90000"/>
              </a:lnSpc>
              <a:buFont typeface="Arial" panose="020B0604020202020204" pitchFamily="34" charset="0"/>
              <a:buChar char="•"/>
              <a:defRPr lang="en-US" sz="2800" b="0" i="0" kern="1200" dirty="0">
                <a:solidFill>
                  <a:schemeClr val="bg1"/>
                </a:solidFill>
                <a:latin typeface="Myriad Pro" panose="020B0503030403020204" pitchFamily="34" charset="0"/>
                <a:ea typeface="+mn-ea"/>
                <a:cs typeface="+mn-cs"/>
              </a:defRPr>
            </a:lvl4pPr>
            <a:lvl5pPr marL="2057400" indent="-228600" algn="l" defTabSz="914400" rtl="0" eaLnBrk="1" latinLnBrk="0" hangingPunct="1">
              <a:lnSpc>
                <a:spcPct val="90000"/>
              </a:lnSpc>
              <a:buFont typeface="Arial" panose="020B0604020202020204" pitchFamily="34" charset="0"/>
              <a:buChar char="•"/>
              <a:defRPr lang="en-US" sz="2800" b="0" i="0" kern="1200" dirty="0">
                <a:solidFill>
                  <a:schemeClr val="bg1"/>
                </a:solidFill>
                <a:latin typeface="Myriad Pro" panose="020B0503030403020204" pitchFamily="34" charset="0"/>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a:extLst>
              <a:ext uri="{FF2B5EF4-FFF2-40B4-BE49-F238E27FC236}">
                <a16:creationId xmlns:a16="http://schemas.microsoft.com/office/drawing/2014/main" id="{A480535D-F9C8-25FA-4787-E2863D1F23FE}"/>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FB1A7C7-1C1C-9D42-86E1-B1321A88343D}" type="datetimeFigureOut">
              <a:rPr lang="en-US" smtClean="0"/>
              <a:pPr/>
              <a:t>5/2/24</a:t>
            </a:fld>
            <a:endParaRPr lang="en-US" dirty="0"/>
          </a:p>
        </p:txBody>
      </p:sp>
      <p:sp>
        <p:nvSpPr>
          <p:cNvPr id="12" name="Slide Number Placeholder 5">
            <a:extLst>
              <a:ext uri="{FF2B5EF4-FFF2-40B4-BE49-F238E27FC236}">
                <a16:creationId xmlns:a16="http://schemas.microsoft.com/office/drawing/2014/main" id="{68460688-638A-27BC-38DB-A3331B262F29}"/>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CEB140-AC94-094F-9E59-91735BAF119C}" type="slidenum">
              <a:rPr lang="en-US" smtClean="0"/>
              <a:pPr/>
              <a:t>‹#›</a:t>
            </a:fld>
            <a:endParaRPr lang="en-US" dirty="0"/>
          </a:p>
        </p:txBody>
      </p:sp>
      <p:pic>
        <p:nvPicPr>
          <p:cNvPr id="13" name="Picture 12" descr="A picture containing text, clipart, tableware&#10;&#10;Description automatically generated">
            <a:extLst>
              <a:ext uri="{FF2B5EF4-FFF2-40B4-BE49-F238E27FC236}">
                <a16:creationId xmlns:a16="http://schemas.microsoft.com/office/drawing/2014/main" id="{D8E5C0AE-73F1-4EEF-B943-70C3B5A23D15}"/>
              </a:ext>
            </a:extLst>
          </p:cNvPr>
          <p:cNvPicPr>
            <a:picLocks noChangeAspect="1"/>
          </p:cNvPicPr>
          <p:nvPr userDrawn="1"/>
        </p:nvPicPr>
        <p:blipFill>
          <a:blip r:embed="rId2"/>
          <a:stretch>
            <a:fillRect/>
          </a:stretch>
        </p:blipFill>
        <p:spPr>
          <a:xfrm>
            <a:off x="9198224" y="606364"/>
            <a:ext cx="2778339" cy="843083"/>
          </a:xfrm>
          <a:prstGeom prst="rect">
            <a:avLst/>
          </a:prstGeom>
        </p:spPr>
      </p:pic>
      <p:cxnSp>
        <p:nvCxnSpPr>
          <p:cNvPr id="14" name="Straight Connector 13">
            <a:extLst>
              <a:ext uri="{FF2B5EF4-FFF2-40B4-BE49-F238E27FC236}">
                <a16:creationId xmlns:a16="http://schemas.microsoft.com/office/drawing/2014/main" id="{8A9F8400-6D0A-BC00-99D4-563B700D0C7A}"/>
              </a:ext>
            </a:extLst>
          </p:cNvPr>
          <p:cNvCxnSpPr/>
          <p:nvPr userDrawn="1"/>
        </p:nvCxnSpPr>
        <p:spPr>
          <a:xfrm>
            <a:off x="859450" y="1398099"/>
            <a:ext cx="8118593" cy="0"/>
          </a:xfrm>
          <a:prstGeom prst="line">
            <a:avLst/>
          </a:prstGeom>
          <a:ln>
            <a:solidFill>
              <a:srgbClr val="FFD64F"/>
            </a:solidFill>
          </a:ln>
        </p:spPr>
        <p:style>
          <a:lnRef idx="2">
            <a:schemeClr val="accent1"/>
          </a:lnRef>
          <a:fillRef idx="0">
            <a:schemeClr val="accent1"/>
          </a:fillRef>
          <a:effectRef idx="1">
            <a:schemeClr val="accent1"/>
          </a:effectRef>
          <a:fontRef idx="minor">
            <a:schemeClr val="tx1"/>
          </a:fontRef>
        </p:style>
      </p:cxnSp>
      <p:pic>
        <p:nvPicPr>
          <p:cNvPr id="15" name="Picture 14" descr="A picture containing text&#10;&#10;Description automatically generated">
            <a:extLst>
              <a:ext uri="{FF2B5EF4-FFF2-40B4-BE49-F238E27FC236}">
                <a16:creationId xmlns:a16="http://schemas.microsoft.com/office/drawing/2014/main" id="{BA8E42FD-4A74-E546-DCEE-54ADAE6CAFE8}"/>
              </a:ext>
            </a:extLst>
          </p:cNvPr>
          <p:cNvPicPr>
            <a:picLocks noChangeAspect="1"/>
          </p:cNvPicPr>
          <p:nvPr userDrawn="1"/>
        </p:nvPicPr>
        <p:blipFill>
          <a:blip r:embed="rId3">
            <a:alphaModFix amt="4000"/>
          </a:blip>
          <a:stretch>
            <a:fillRect/>
          </a:stretch>
        </p:blipFill>
        <p:spPr>
          <a:xfrm>
            <a:off x="8610600" y="2723662"/>
            <a:ext cx="3595994" cy="3945605"/>
          </a:xfrm>
          <a:prstGeom prst="rect">
            <a:avLst/>
          </a:prstGeom>
        </p:spPr>
      </p:pic>
    </p:spTree>
    <p:extLst>
      <p:ext uri="{BB962C8B-B14F-4D97-AF65-F5344CB8AC3E}">
        <p14:creationId xmlns:p14="http://schemas.microsoft.com/office/powerpoint/2010/main" val="4187265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B1A7C7-1C1C-9D42-86E1-B1321A88343D}" type="datetimeFigureOut">
              <a:rPr lang="en-US" smtClean="0"/>
              <a:t>5/2/24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CEB140-AC94-094F-9E59-91735BAF119C}" type="slidenum">
              <a:rPr lang="en-US" smtClean="0"/>
              <a:t>‹#›</a:t>
            </a:fld>
            <a:endParaRPr lang="en-US" dirty="0"/>
          </a:p>
        </p:txBody>
      </p:sp>
      <p:sp>
        <p:nvSpPr>
          <p:cNvPr id="7" name="Rectangle 6">
            <a:extLst>
              <a:ext uri="{FF2B5EF4-FFF2-40B4-BE49-F238E27FC236}">
                <a16:creationId xmlns:a16="http://schemas.microsoft.com/office/drawing/2014/main" id="{D86DD438-72E0-057B-B921-D7DD3D1A8B92}"/>
              </a:ext>
            </a:extLst>
          </p:cNvPr>
          <p:cNvSpPr/>
          <p:nvPr userDrawn="1"/>
        </p:nvSpPr>
        <p:spPr>
          <a:xfrm>
            <a:off x="0" y="0"/>
            <a:ext cx="12192000" cy="6858001"/>
          </a:xfrm>
          <a:prstGeom prst="rect">
            <a:avLst/>
          </a:prstGeom>
          <a:solidFill>
            <a:srgbClr val="18284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23" dirty="0"/>
              <a:t> </a:t>
            </a:r>
          </a:p>
        </p:txBody>
      </p:sp>
      <p:sp>
        <p:nvSpPr>
          <p:cNvPr id="8" name="Title 1">
            <a:extLst>
              <a:ext uri="{FF2B5EF4-FFF2-40B4-BE49-F238E27FC236}">
                <a16:creationId xmlns:a16="http://schemas.microsoft.com/office/drawing/2014/main" id="{5C60C115-D340-5E22-69AC-9696F35DD021}"/>
              </a:ext>
            </a:extLst>
          </p:cNvPr>
          <p:cNvSpPr txBox="1">
            <a:spLocks/>
          </p:cNvSpPr>
          <p:nvPr userDrawn="1"/>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0" dirty="0">
                <a:solidFill>
                  <a:schemeClr val="bg1"/>
                </a:solidFill>
                <a:latin typeface="Myriad Pro" panose="020B0503030403020204" pitchFamily="34" charset="0"/>
              </a:rPr>
              <a:t>CLICK TO EDIT MASTER TITLE STYLE</a:t>
            </a:r>
          </a:p>
        </p:txBody>
      </p:sp>
      <p:sp>
        <p:nvSpPr>
          <p:cNvPr id="9" name="Content Placeholder 2">
            <a:extLst>
              <a:ext uri="{FF2B5EF4-FFF2-40B4-BE49-F238E27FC236}">
                <a16:creationId xmlns:a16="http://schemas.microsoft.com/office/drawing/2014/main" id="{0ED35B4B-6D75-FFE8-9F38-D7CFC07EBB4F}"/>
              </a:ext>
            </a:extLst>
          </p:cNvPr>
          <p:cNvSpPr txBox="1">
            <a:spLocks/>
          </p:cNvSpPr>
          <p:nvPr userDrawn="1"/>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dirty="0">
                <a:solidFill>
                  <a:schemeClr val="bg1"/>
                </a:solidFill>
                <a:latin typeface="Myriad Pro" panose="020B0503030403020204" pitchFamily="34" charset="0"/>
              </a:rPr>
              <a:t>Click to edit Master text styles</a:t>
            </a:r>
          </a:p>
          <a:p>
            <a:pPr lvl="1"/>
            <a:r>
              <a:rPr lang="en-US" b="0" i="0" dirty="0">
                <a:solidFill>
                  <a:schemeClr val="bg1"/>
                </a:solidFill>
                <a:latin typeface="Myriad Pro" panose="020B0503030403020204" pitchFamily="34" charset="0"/>
              </a:rPr>
              <a:t>Second level</a:t>
            </a:r>
          </a:p>
          <a:p>
            <a:pPr lvl="2"/>
            <a:r>
              <a:rPr lang="en-US" b="0" i="0" dirty="0">
                <a:solidFill>
                  <a:schemeClr val="bg1"/>
                </a:solidFill>
                <a:latin typeface="Myriad Pro" panose="020B0503030403020204" pitchFamily="34" charset="0"/>
              </a:rPr>
              <a:t>Third level</a:t>
            </a:r>
          </a:p>
          <a:p>
            <a:pPr lvl="3"/>
            <a:r>
              <a:rPr lang="en-US" b="0" i="0" dirty="0">
                <a:solidFill>
                  <a:schemeClr val="bg1"/>
                </a:solidFill>
                <a:latin typeface="Myriad Pro" panose="020B0503030403020204" pitchFamily="34" charset="0"/>
              </a:rPr>
              <a:t>Fourth level</a:t>
            </a:r>
          </a:p>
          <a:p>
            <a:pPr lvl="4"/>
            <a:r>
              <a:rPr lang="en-US" b="0" i="0" dirty="0">
                <a:solidFill>
                  <a:schemeClr val="bg1"/>
                </a:solidFill>
                <a:latin typeface="Myriad Pro" panose="020B0503030403020204" pitchFamily="34" charset="0"/>
              </a:rPr>
              <a:t>Fifth level</a:t>
            </a:r>
          </a:p>
        </p:txBody>
      </p:sp>
      <p:sp>
        <p:nvSpPr>
          <p:cNvPr id="10" name="Date Placeholder 3">
            <a:extLst>
              <a:ext uri="{FF2B5EF4-FFF2-40B4-BE49-F238E27FC236}">
                <a16:creationId xmlns:a16="http://schemas.microsoft.com/office/drawing/2014/main" id="{B211F409-3ADE-BF27-FB77-22AD377A02D0}"/>
              </a:ext>
            </a:extLst>
          </p:cNvPr>
          <p:cNvSpPr txBox="1">
            <a:spLocks/>
          </p:cNvSpPr>
          <p:nvPr userDrawn="1"/>
        </p:nvSpPr>
        <p:spPr>
          <a:xfrm>
            <a:off x="838200" y="635635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FB1A7C7-1C1C-9D42-86E1-B1321A88343D}" type="datetimeFigureOut">
              <a:rPr lang="en-US" smtClean="0"/>
              <a:pPr/>
              <a:t>5/2/24</a:t>
            </a:fld>
            <a:endParaRPr lang="en-US" dirty="0"/>
          </a:p>
        </p:txBody>
      </p:sp>
      <p:sp>
        <p:nvSpPr>
          <p:cNvPr id="11" name="Slide Number Placeholder 5">
            <a:extLst>
              <a:ext uri="{FF2B5EF4-FFF2-40B4-BE49-F238E27FC236}">
                <a16:creationId xmlns:a16="http://schemas.microsoft.com/office/drawing/2014/main" id="{C5BF49BC-3350-1885-24AC-445671149CB9}"/>
              </a:ext>
            </a:extLst>
          </p:cNvPr>
          <p:cNvSpPr txBox="1">
            <a:spLocks/>
          </p:cNvSpPr>
          <p:nvPr userDrawn="1"/>
        </p:nvSpPr>
        <p:spPr>
          <a:xfrm>
            <a:off x="8610600" y="635635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CEB140-AC94-094F-9E59-91735BAF119C}" type="slidenum">
              <a:rPr lang="en-US" smtClean="0"/>
              <a:pPr/>
              <a:t>‹#›</a:t>
            </a:fld>
            <a:endParaRPr lang="en-US" dirty="0"/>
          </a:p>
        </p:txBody>
      </p:sp>
      <p:pic>
        <p:nvPicPr>
          <p:cNvPr id="12" name="Picture 11" descr="A picture containing text, clipart, tableware&#10;&#10;Description automatically generated">
            <a:extLst>
              <a:ext uri="{FF2B5EF4-FFF2-40B4-BE49-F238E27FC236}">
                <a16:creationId xmlns:a16="http://schemas.microsoft.com/office/drawing/2014/main" id="{B096C26A-A4B2-A78F-D06E-0E244AE6611B}"/>
              </a:ext>
            </a:extLst>
          </p:cNvPr>
          <p:cNvPicPr>
            <a:picLocks noChangeAspect="1"/>
          </p:cNvPicPr>
          <p:nvPr userDrawn="1"/>
        </p:nvPicPr>
        <p:blipFill>
          <a:blip r:embed="rId13"/>
          <a:stretch>
            <a:fillRect/>
          </a:stretch>
        </p:blipFill>
        <p:spPr>
          <a:xfrm>
            <a:off x="9198224" y="606364"/>
            <a:ext cx="2778339" cy="843083"/>
          </a:xfrm>
          <a:prstGeom prst="rect">
            <a:avLst/>
          </a:prstGeom>
        </p:spPr>
      </p:pic>
      <p:cxnSp>
        <p:nvCxnSpPr>
          <p:cNvPr id="13" name="Straight Connector 12">
            <a:extLst>
              <a:ext uri="{FF2B5EF4-FFF2-40B4-BE49-F238E27FC236}">
                <a16:creationId xmlns:a16="http://schemas.microsoft.com/office/drawing/2014/main" id="{01A66875-DFA5-1992-C3E8-C5F5EA96B247}"/>
              </a:ext>
            </a:extLst>
          </p:cNvPr>
          <p:cNvCxnSpPr/>
          <p:nvPr userDrawn="1"/>
        </p:nvCxnSpPr>
        <p:spPr>
          <a:xfrm>
            <a:off x="859450" y="1398099"/>
            <a:ext cx="8118593" cy="0"/>
          </a:xfrm>
          <a:prstGeom prst="line">
            <a:avLst/>
          </a:prstGeom>
          <a:ln>
            <a:solidFill>
              <a:srgbClr val="FFD64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03818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lipart, tableware&#10;&#10;Description automatically generated">
            <a:extLst>
              <a:ext uri="{FF2B5EF4-FFF2-40B4-BE49-F238E27FC236}">
                <a16:creationId xmlns:a16="http://schemas.microsoft.com/office/drawing/2014/main" id="{15BF86B8-BB57-ADE6-CA9C-C52FE4004F38}"/>
              </a:ext>
            </a:extLst>
          </p:cNvPr>
          <p:cNvPicPr>
            <a:picLocks noChangeAspect="1"/>
          </p:cNvPicPr>
          <p:nvPr/>
        </p:nvPicPr>
        <p:blipFill>
          <a:blip r:embed="rId2"/>
          <a:stretch>
            <a:fillRect/>
          </a:stretch>
        </p:blipFill>
        <p:spPr>
          <a:xfrm>
            <a:off x="2555403" y="5382610"/>
            <a:ext cx="3821190" cy="1159533"/>
          </a:xfrm>
          <a:prstGeom prst="rect">
            <a:avLst/>
          </a:prstGeom>
        </p:spPr>
      </p:pic>
      <p:sp>
        <p:nvSpPr>
          <p:cNvPr id="3" name="Title 1">
            <a:extLst>
              <a:ext uri="{FF2B5EF4-FFF2-40B4-BE49-F238E27FC236}">
                <a16:creationId xmlns:a16="http://schemas.microsoft.com/office/drawing/2014/main" id="{C3C8B18B-D15E-030D-1628-1A0DCF1BBDA5}"/>
              </a:ext>
            </a:extLst>
          </p:cNvPr>
          <p:cNvSpPr txBox="1">
            <a:spLocks/>
          </p:cNvSpPr>
          <p:nvPr/>
        </p:nvSpPr>
        <p:spPr>
          <a:xfrm>
            <a:off x="-489169" y="1756400"/>
            <a:ext cx="12309929" cy="1139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b="1" i="0" dirty="0">
                <a:solidFill>
                  <a:schemeClr val="bg1"/>
                </a:solidFill>
                <a:latin typeface="Myriad Pro" panose="020B0503030403020204" pitchFamily="34" charset="0"/>
              </a:rPr>
              <a:t>NAVIGATING THE 2024</a:t>
            </a:r>
          </a:p>
          <a:p>
            <a:pPr algn="r"/>
            <a:r>
              <a:rPr lang="en-US" b="1" dirty="0">
                <a:solidFill>
                  <a:schemeClr val="bg1"/>
                </a:solidFill>
                <a:latin typeface="Myriad Pro" panose="020B0503030403020204" pitchFamily="34" charset="0"/>
              </a:rPr>
              <a:t>CHANGES TO TITLE  IX</a:t>
            </a:r>
            <a:endParaRPr lang="en-US" b="1" i="0" dirty="0">
              <a:solidFill>
                <a:schemeClr val="bg1"/>
              </a:solidFill>
              <a:latin typeface="Myriad Pro" panose="020B0503030403020204" pitchFamily="34" charset="0"/>
            </a:endParaRPr>
          </a:p>
        </p:txBody>
      </p:sp>
      <p:cxnSp>
        <p:nvCxnSpPr>
          <p:cNvPr id="9" name="Straight Connector 8">
            <a:extLst>
              <a:ext uri="{FF2B5EF4-FFF2-40B4-BE49-F238E27FC236}">
                <a16:creationId xmlns:a16="http://schemas.microsoft.com/office/drawing/2014/main" id="{E4B4B26F-5983-7A74-0DD7-D8C941139F8A}"/>
              </a:ext>
            </a:extLst>
          </p:cNvPr>
          <p:cNvCxnSpPr>
            <a:cxnSpLocks/>
          </p:cNvCxnSpPr>
          <p:nvPr/>
        </p:nvCxnSpPr>
        <p:spPr>
          <a:xfrm>
            <a:off x="8360381" y="3176099"/>
            <a:ext cx="3348264" cy="0"/>
          </a:xfrm>
          <a:prstGeom prst="line">
            <a:avLst/>
          </a:prstGeom>
          <a:ln>
            <a:solidFill>
              <a:srgbClr val="FFD64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9151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7032B4-ABA5-EB23-9E48-FCB57C3A390C}"/>
              </a:ext>
            </a:extLst>
          </p:cNvPr>
          <p:cNvSpPr/>
          <p:nvPr/>
        </p:nvSpPr>
        <p:spPr>
          <a:xfrm>
            <a:off x="6390289" y="0"/>
            <a:ext cx="5843871" cy="68580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59B1F30D-F2F5-357C-2881-103DAA87CFD5}"/>
              </a:ext>
            </a:extLst>
          </p:cNvPr>
          <p:cNvSpPr txBox="1"/>
          <p:nvPr/>
        </p:nvSpPr>
        <p:spPr>
          <a:xfrm>
            <a:off x="5422407" y="903053"/>
            <a:ext cx="6759686" cy="1977401"/>
          </a:xfrm>
          <a:prstGeom prst="rect">
            <a:avLst/>
          </a:prstGeom>
          <a:noFill/>
        </p:spPr>
        <p:txBody>
          <a:bodyPr wrap="square">
            <a:spAutoFit/>
          </a:bodyPr>
          <a:lstStyle/>
          <a:p>
            <a:pPr marL="0" marR="0" algn="r">
              <a:lnSpc>
                <a:spcPts val="3840"/>
              </a:lnSpc>
              <a:spcBef>
                <a:spcPts val="0"/>
              </a:spcBef>
            </a:pPr>
            <a:r>
              <a:rPr lang="en-US" kern="100" dirty="0">
                <a:solidFill>
                  <a:schemeClr val="bg1"/>
                </a:solidFill>
                <a:effectLst/>
                <a:latin typeface="Myriad Pro" panose="020B0503030403020204" pitchFamily="34" charset="0"/>
                <a:ea typeface="Aptos" panose="020B0004020202020204" pitchFamily="34" charset="0"/>
                <a:cs typeface="Times New Roman" panose="02020603050405020304" pitchFamily="18" charset="0"/>
              </a:rPr>
              <a:t>No child is born in the wrong body. </a:t>
            </a:r>
          </a:p>
          <a:p>
            <a:pPr marL="0" marR="0" algn="r">
              <a:lnSpc>
                <a:spcPts val="3840"/>
              </a:lnSpc>
              <a:spcBef>
                <a:spcPts val="0"/>
              </a:spcBef>
            </a:pPr>
            <a:r>
              <a:rPr lang="en-US" kern="100" dirty="0">
                <a:solidFill>
                  <a:schemeClr val="bg1"/>
                </a:solidFill>
                <a:effectLst/>
                <a:latin typeface="Myriad Pro" panose="020B0503030403020204" pitchFamily="34" charset="0"/>
                <a:ea typeface="Aptos" panose="020B0004020202020204" pitchFamily="34" charset="0"/>
                <a:cs typeface="Times New Roman" panose="02020603050405020304" pitchFamily="18" charset="0"/>
              </a:rPr>
              <a:t>Boys and girls are perfect just as they are. </a:t>
            </a:r>
          </a:p>
          <a:p>
            <a:pPr marL="0" marR="0" algn="r">
              <a:lnSpc>
                <a:spcPts val="3840"/>
              </a:lnSpc>
              <a:spcBef>
                <a:spcPts val="0"/>
              </a:spcBef>
            </a:pPr>
            <a:r>
              <a:rPr lang="en-US" kern="100" dirty="0">
                <a:solidFill>
                  <a:schemeClr val="bg1"/>
                </a:solidFill>
                <a:effectLst/>
                <a:latin typeface="Myriad Pro" panose="020B0503030403020204" pitchFamily="34" charset="0"/>
                <a:ea typeface="Aptos" panose="020B0004020202020204" pitchFamily="34" charset="0"/>
                <a:cs typeface="Times New Roman" panose="02020603050405020304" pitchFamily="18" charset="0"/>
              </a:rPr>
              <a:t>Gender ideology has no place in public schools. </a:t>
            </a:r>
          </a:p>
          <a:p>
            <a:pPr marL="0" marR="0" algn="r">
              <a:lnSpc>
                <a:spcPts val="3840"/>
              </a:lnSpc>
              <a:spcBef>
                <a:spcPts val="0"/>
              </a:spcBef>
            </a:pPr>
            <a:r>
              <a:rPr lang="en-US" kern="100" dirty="0">
                <a:solidFill>
                  <a:schemeClr val="bg1"/>
                </a:solidFill>
                <a:effectLst/>
                <a:latin typeface="Myriad Pro" panose="020B0503030403020204" pitchFamily="34" charset="0"/>
                <a:ea typeface="Aptos" panose="020B0004020202020204" pitchFamily="34" charset="0"/>
                <a:cs typeface="Times New Roman" panose="02020603050405020304" pitchFamily="18" charset="0"/>
              </a:rPr>
              <a:t>Your parental rights do not stop at the classroom door.</a:t>
            </a:r>
          </a:p>
        </p:txBody>
      </p:sp>
      <p:sp>
        <p:nvSpPr>
          <p:cNvPr id="4" name="TextBox 3">
            <a:extLst>
              <a:ext uri="{FF2B5EF4-FFF2-40B4-BE49-F238E27FC236}">
                <a16:creationId xmlns:a16="http://schemas.microsoft.com/office/drawing/2014/main" id="{60D114F8-A7D9-5405-89EB-2417BEA6E9D1}"/>
              </a:ext>
            </a:extLst>
          </p:cNvPr>
          <p:cNvSpPr txBox="1"/>
          <p:nvPr/>
        </p:nvSpPr>
        <p:spPr>
          <a:xfrm>
            <a:off x="7466946" y="5618813"/>
            <a:ext cx="4767215" cy="923330"/>
          </a:xfrm>
          <a:prstGeom prst="rect">
            <a:avLst/>
          </a:prstGeom>
          <a:noFill/>
        </p:spPr>
        <p:txBody>
          <a:bodyPr wrap="square" rtlCol="0">
            <a:spAutoFit/>
          </a:bodyPr>
          <a:lstStyle/>
          <a:p>
            <a:endParaRPr lang="en-US" dirty="0">
              <a:solidFill>
                <a:schemeClr val="bg1"/>
              </a:solidFill>
              <a:latin typeface="Myriad Pro" panose="020B0703030403020204" pitchFamily="34" charset="0"/>
            </a:endParaRPr>
          </a:p>
          <a:p>
            <a:pPr algn="ctr"/>
            <a:r>
              <a:rPr lang="en-US" b="1" dirty="0">
                <a:solidFill>
                  <a:schemeClr val="bg1"/>
                </a:solidFill>
                <a:latin typeface="Myriad Pro" panose="020B0703030403020204" pitchFamily="34" charset="0"/>
              </a:rPr>
              <a:t>VISIT OUR TITLE IX RESOURCE PAGE</a:t>
            </a:r>
          </a:p>
          <a:p>
            <a:pPr algn="ctr"/>
            <a:r>
              <a:rPr lang="en-US" kern="1700" spc="110" dirty="0" err="1">
                <a:solidFill>
                  <a:schemeClr val="bg1"/>
                </a:solidFill>
                <a:latin typeface="Myriad Pro" panose="020B0703030403020204" pitchFamily="34" charset="0"/>
              </a:rPr>
              <a:t>MomsforLiberty.org</a:t>
            </a:r>
            <a:r>
              <a:rPr lang="en-US" kern="1700" spc="110" dirty="0">
                <a:solidFill>
                  <a:schemeClr val="bg1"/>
                </a:solidFill>
                <a:latin typeface="Myriad Pro" panose="020B0703030403020204" pitchFamily="34" charset="0"/>
              </a:rPr>
              <a:t>/Title9  </a:t>
            </a:r>
          </a:p>
        </p:txBody>
      </p:sp>
      <p:cxnSp>
        <p:nvCxnSpPr>
          <p:cNvPr id="9" name="Straight Connector 8">
            <a:extLst>
              <a:ext uri="{FF2B5EF4-FFF2-40B4-BE49-F238E27FC236}">
                <a16:creationId xmlns:a16="http://schemas.microsoft.com/office/drawing/2014/main" id="{F397DEEE-5F74-AA7C-00B7-F54DC2D44645}"/>
              </a:ext>
            </a:extLst>
          </p:cNvPr>
          <p:cNvCxnSpPr>
            <a:cxnSpLocks/>
          </p:cNvCxnSpPr>
          <p:nvPr/>
        </p:nvCxnSpPr>
        <p:spPr>
          <a:xfrm>
            <a:off x="8738750" y="3176099"/>
            <a:ext cx="3348264" cy="0"/>
          </a:xfrm>
          <a:prstGeom prst="line">
            <a:avLst/>
          </a:prstGeom>
          <a:ln>
            <a:solidFill>
              <a:srgbClr val="FFD64F"/>
            </a:solidFill>
          </a:ln>
        </p:spPr>
        <p:style>
          <a:lnRef idx="2">
            <a:schemeClr val="accent1"/>
          </a:lnRef>
          <a:fillRef idx="0">
            <a:schemeClr val="accent1"/>
          </a:fillRef>
          <a:effectRef idx="1">
            <a:schemeClr val="accent1"/>
          </a:effectRef>
          <a:fontRef idx="minor">
            <a:schemeClr val="tx1"/>
          </a:fontRef>
        </p:style>
      </p:cxnSp>
      <p:pic>
        <p:nvPicPr>
          <p:cNvPr id="5" name="Picture 4" descr="A picture containing text, clipart, tableware&#10;&#10;Description automatically generated">
            <a:extLst>
              <a:ext uri="{FF2B5EF4-FFF2-40B4-BE49-F238E27FC236}">
                <a16:creationId xmlns:a16="http://schemas.microsoft.com/office/drawing/2014/main" id="{EC8424C7-A1F1-8DC2-E3D2-9F87712AEDB9}"/>
              </a:ext>
            </a:extLst>
          </p:cNvPr>
          <p:cNvPicPr>
            <a:picLocks noChangeAspect="1"/>
          </p:cNvPicPr>
          <p:nvPr/>
        </p:nvPicPr>
        <p:blipFill>
          <a:blip r:embed="rId2"/>
          <a:stretch>
            <a:fillRect/>
          </a:stretch>
        </p:blipFill>
        <p:spPr>
          <a:xfrm>
            <a:off x="2555403" y="5382610"/>
            <a:ext cx="3821190" cy="1159533"/>
          </a:xfrm>
          <a:prstGeom prst="rect">
            <a:avLst/>
          </a:prstGeom>
        </p:spPr>
      </p:pic>
    </p:spTree>
    <p:extLst>
      <p:ext uri="{BB962C8B-B14F-4D97-AF65-F5344CB8AC3E}">
        <p14:creationId xmlns:p14="http://schemas.microsoft.com/office/powerpoint/2010/main" val="262244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59450" y="421755"/>
            <a:ext cx="7216703" cy="830997"/>
          </a:xfrm>
          <a:prstGeom prst="rect">
            <a:avLst/>
          </a:prstGeom>
          <a:noFill/>
        </p:spPr>
        <p:txBody>
          <a:bodyPr wrap="square" rtlCol="0">
            <a:spAutoFit/>
          </a:bodyPr>
          <a:lstStyle/>
          <a:p>
            <a:r>
              <a:rPr lang="en-US" sz="4800" b="1" dirty="0">
                <a:solidFill>
                  <a:schemeClr val="bg1"/>
                </a:solidFill>
                <a:latin typeface="Myriad Pro"/>
                <a:cs typeface="Myriad Pro"/>
              </a:rPr>
              <a:t>What is Title IX</a:t>
            </a:r>
          </a:p>
        </p:txBody>
      </p:sp>
      <p:sp>
        <p:nvSpPr>
          <p:cNvPr id="3" name="Content Placeholder 2">
            <a:extLst>
              <a:ext uri="{FF2B5EF4-FFF2-40B4-BE49-F238E27FC236}">
                <a16:creationId xmlns:a16="http://schemas.microsoft.com/office/drawing/2014/main" id="{299797B7-5C99-F5F6-0B02-C682C1A28C2A}"/>
              </a:ext>
            </a:extLst>
          </p:cNvPr>
          <p:cNvSpPr>
            <a:spLocks noGrp="1"/>
          </p:cNvSpPr>
          <p:nvPr>
            <p:ph idx="1"/>
          </p:nvPr>
        </p:nvSpPr>
        <p:spPr>
          <a:xfrm>
            <a:off x="838200" y="1965434"/>
            <a:ext cx="10515600" cy="4382813"/>
          </a:xfrm>
        </p:spPr>
        <p:txBody>
          <a:bodyPr>
            <a:normAutofit/>
          </a:bodyPr>
          <a:lstStyle/>
          <a:p>
            <a:r>
              <a:rPr lang="en-US" dirty="0">
                <a:latin typeface="+mn-lt"/>
              </a:rPr>
              <a:t>Congress enacted Title IX of the Education Amendments in 1972.</a:t>
            </a:r>
          </a:p>
          <a:p>
            <a:endParaRPr lang="en-US" sz="800" dirty="0">
              <a:latin typeface="+mn-lt"/>
            </a:endParaRPr>
          </a:p>
          <a:p>
            <a:r>
              <a:rPr lang="en-US" dirty="0">
                <a:latin typeface="+mn-lt"/>
              </a:rPr>
              <a:t>Goal: Ensure equal educational and athletic opportunities, regardless of sex.</a:t>
            </a:r>
          </a:p>
          <a:p>
            <a:endParaRPr lang="en-US" sz="800" dirty="0">
              <a:latin typeface="+mn-lt"/>
            </a:endParaRPr>
          </a:p>
          <a:p>
            <a:r>
              <a:rPr lang="en-US" dirty="0">
                <a:latin typeface="+mn-lt"/>
              </a:rPr>
              <a:t>It codified the rights of women and girls as fundamentally enshrined in our founding documents.</a:t>
            </a:r>
          </a:p>
          <a:p>
            <a:endParaRPr lang="en-US" sz="800" dirty="0">
              <a:latin typeface="+mn-lt"/>
            </a:endParaRPr>
          </a:p>
          <a:p>
            <a:r>
              <a:rPr lang="en-US" dirty="0">
                <a:latin typeface="+mn-lt"/>
              </a:rPr>
              <a:t>At the time, only 15% of college athletes were female and only 1 in 27 girls played sports.</a:t>
            </a:r>
          </a:p>
          <a:p>
            <a:endParaRPr lang="en-US" dirty="0"/>
          </a:p>
        </p:txBody>
      </p:sp>
    </p:spTree>
    <p:extLst>
      <p:ext uri="{BB962C8B-B14F-4D97-AF65-F5344CB8AC3E}">
        <p14:creationId xmlns:p14="http://schemas.microsoft.com/office/powerpoint/2010/main" val="2771798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70ED7-988C-D5BB-CB7F-390AE6AAAA90}"/>
              </a:ext>
            </a:extLst>
          </p:cNvPr>
          <p:cNvSpPr>
            <a:spLocks noGrp="1"/>
          </p:cNvSpPr>
          <p:nvPr>
            <p:ph type="title"/>
          </p:nvPr>
        </p:nvSpPr>
        <p:spPr/>
        <p:txBody>
          <a:bodyPr/>
          <a:lstStyle/>
          <a:p>
            <a:r>
              <a:rPr lang="en-US" dirty="0"/>
              <a:t>Historical Progress of Title IX</a:t>
            </a:r>
          </a:p>
        </p:txBody>
      </p:sp>
      <p:sp>
        <p:nvSpPr>
          <p:cNvPr id="3" name="Content Placeholder 2">
            <a:extLst>
              <a:ext uri="{FF2B5EF4-FFF2-40B4-BE49-F238E27FC236}">
                <a16:creationId xmlns:a16="http://schemas.microsoft.com/office/drawing/2014/main" id="{E99AA63F-C587-8C35-9BA0-EC0C290B79B7}"/>
              </a:ext>
            </a:extLst>
          </p:cNvPr>
          <p:cNvSpPr>
            <a:spLocks noGrp="1"/>
          </p:cNvSpPr>
          <p:nvPr>
            <p:ph idx="1"/>
          </p:nvPr>
        </p:nvSpPr>
        <p:spPr>
          <a:xfrm>
            <a:off x="838200" y="1902371"/>
            <a:ext cx="10515600" cy="4590503"/>
          </a:xfrm>
        </p:spPr>
        <p:txBody>
          <a:bodyPr>
            <a:normAutofit/>
          </a:bodyPr>
          <a:lstStyle/>
          <a:p>
            <a:pPr>
              <a:spcBef>
                <a:spcPts val="1200"/>
              </a:spcBef>
              <a:spcAft>
                <a:spcPts val="1200"/>
              </a:spcAft>
            </a:pPr>
            <a:r>
              <a:rPr lang="en-US" dirty="0">
                <a:latin typeface="+mn-lt"/>
              </a:rPr>
              <a:t>Today, over 40% of college athletes are women and 2 in 5 girls play sports.</a:t>
            </a:r>
          </a:p>
          <a:p>
            <a:pPr>
              <a:spcBef>
                <a:spcPts val="1200"/>
              </a:spcBef>
              <a:spcAft>
                <a:spcPts val="1200"/>
              </a:spcAft>
            </a:pPr>
            <a:r>
              <a:rPr lang="en-US" dirty="0">
                <a:latin typeface="+mn-lt"/>
              </a:rPr>
              <a:t>3 million more high school girls and 200,000 more college women have opportunities to play sports each year.</a:t>
            </a:r>
          </a:p>
          <a:p>
            <a:pPr>
              <a:spcBef>
                <a:spcPts val="1200"/>
              </a:spcBef>
              <a:spcAft>
                <a:spcPts val="1200"/>
              </a:spcAft>
            </a:pPr>
            <a:r>
              <a:rPr lang="en-US" dirty="0">
                <a:latin typeface="+mn-lt"/>
              </a:rPr>
              <a:t>High school girls in sports are less likely to drop out, smoke, drink, or become pregnant.</a:t>
            </a:r>
          </a:p>
          <a:p>
            <a:pPr>
              <a:spcBef>
                <a:spcPts val="1200"/>
              </a:spcBef>
              <a:spcAft>
                <a:spcPts val="1200"/>
              </a:spcAft>
            </a:pPr>
            <a:r>
              <a:rPr lang="en-US" dirty="0">
                <a:latin typeface="+mn-lt"/>
              </a:rPr>
              <a:t>94% of women who hold C-suite positions are former athletes.</a:t>
            </a:r>
          </a:p>
          <a:p>
            <a:pPr>
              <a:spcBef>
                <a:spcPts val="1200"/>
              </a:spcBef>
              <a:spcAft>
                <a:spcPts val="1200"/>
              </a:spcAft>
            </a:pPr>
            <a:r>
              <a:rPr lang="en-US" dirty="0">
                <a:latin typeface="+mn-lt"/>
              </a:rPr>
              <a:t>80% of female Fortune 500 executives played competitive sports.</a:t>
            </a:r>
          </a:p>
        </p:txBody>
      </p:sp>
    </p:spTree>
    <p:extLst>
      <p:ext uri="{BB962C8B-B14F-4D97-AF65-F5344CB8AC3E}">
        <p14:creationId xmlns:p14="http://schemas.microsoft.com/office/powerpoint/2010/main" val="3538062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12C64-8FF3-8985-E28B-1569A58696F4}"/>
              </a:ext>
            </a:extLst>
          </p:cNvPr>
          <p:cNvSpPr>
            <a:spLocks noGrp="1"/>
          </p:cNvSpPr>
          <p:nvPr>
            <p:ph type="title"/>
          </p:nvPr>
        </p:nvSpPr>
        <p:spPr/>
        <p:txBody>
          <a:bodyPr>
            <a:normAutofit/>
          </a:bodyPr>
          <a:lstStyle/>
          <a:p>
            <a:r>
              <a:rPr lang="en-US" dirty="0"/>
              <a:t>The Biden Administration</a:t>
            </a:r>
          </a:p>
        </p:txBody>
      </p:sp>
      <p:sp>
        <p:nvSpPr>
          <p:cNvPr id="3" name="Content Placeholder 2">
            <a:extLst>
              <a:ext uri="{FF2B5EF4-FFF2-40B4-BE49-F238E27FC236}">
                <a16:creationId xmlns:a16="http://schemas.microsoft.com/office/drawing/2014/main" id="{B39142C2-497F-4C58-08B8-B2A1BE25DC0E}"/>
              </a:ext>
            </a:extLst>
          </p:cNvPr>
          <p:cNvSpPr>
            <a:spLocks noGrp="1"/>
          </p:cNvSpPr>
          <p:nvPr>
            <p:ph idx="1"/>
          </p:nvPr>
        </p:nvSpPr>
        <p:spPr>
          <a:xfrm>
            <a:off x="838200" y="1786759"/>
            <a:ext cx="10515600" cy="4834758"/>
          </a:xfrm>
        </p:spPr>
        <p:txBody>
          <a:bodyPr>
            <a:normAutofit/>
          </a:bodyPr>
          <a:lstStyle/>
          <a:p>
            <a:pPr algn="just"/>
            <a:r>
              <a:rPr lang="en-US" dirty="0"/>
              <a:t>March 8, 2021 - </a:t>
            </a:r>
            <a:r>
              <a:rPr lang="en-US" kern="0" dirty="0">
                <a:effectLst/>
                <a:latin typeface="Calibri" panose="020F0502020204030204" pitchFamily="34" charset="0"/>
                <a:ea typeface="Aptos" panose="020B0004020202020204" pitchFamily="34" charset="0"/>
              </a:rPr>
              <a:t>Biden Executive Order on Guaranteeing an Educational</a:t>
            </a:r>
            <a:r>
              <a:rPr lang="en-US" kern="0" dirty="0">
                <a:effectLst/>
                <a:latin typeface="MS Gothic" panose="020B0609070205080204" pitchFamily="49" charset="-128"/>
                <a:cs typeface="MS Gothic" panose="020B0609070205080204" pitchFamily="49" charset="-128"/>
              </a:rPr>
              <a:t> </a:t>
            </a:r>
            <a:r>
              <a:rPr lang="en-US" kern="0" dirty="0">
                <a:effectLst/>
                <a:latin typeface="Calibri" panose="020F0502020204030204" pitchFamily="34" charset="0"/>
                <a:ea typeface="Aptos" panose="020B0004020202020204" pitchFamily="34" charset="0"/>
              </a:rPr>
              <a:t>Environment Free from Discrimination on the Basis of Sex, Including Sexual Orientation or</a:t>
            </a:r>
            <a:r>
              <a:rPr lang="en-US" kern="0" dirty="0">
                <a:effectLst/>
                <a:latin typeface="Calibri" panose="020F0502020204030204" pitchFamily="34" charset="0"/>
                <a:ea typeface="MS Gothic" panose="020B0609070205080204" pitchFamily="49" charset="-128"/>
              </a:rPr>
              <a:t> </a:t>
            </a:r>
            <a:r>
              <a:rPr lang="en-US" kern="0" dirty="0">
                <a:effectLst/>
                <a:latin typeface="Calibri" panose="020F0502020204030204" pitchFamily="34" charset="0"/>
                <a:ea typeface="Aptos" panose="020B0004020202020204" pitchFamily="34" charset="0"/>
              </a:rPr>
              <a:t>Gender Identity serves as a precursor to 2024 Title IX rule change.</a:t>
            </a:r>
            <a:r>
              <a:rPr lang="en-US" dirty="0"/>
              <a:t> </a:t>
            </a:r>
          </a:p>
          <a:p>
            <a:pPr algn="just"/>
            <a:endParaRPr lang="en-US" sz="800" dirty="0"/>
          </a:p>
          <a:p>
            <a:pPr algn="just"/>
            <a:r>
              <a:rPr lang="en-US" kern="0" dirty="0">
                <a:effectLst/>
                <a:latin typeface="Myriad Pro" panose="020B0703030403020204" pitchFamily="34" charset="0"/>
                <a:ea typeface="Aptos" panose="020B0004020202020204" pitchFamily="34" charset="0"/>
              </a:rPr>
              <a:t>June 23, 2022: </a:t>
            </a:r>
            <a:r>
              <a:rPr lang="en-US" kern="0" dirty="0">
                <a:effectLst/>
                <a:latin typeface="Calibri" panose="020F0502020204030204" pitchFamily="34" charset="0"/>
                <a:ea typeface="Aptos" panose="020B0004020202020204" pitchFamily="34" charset="0"/>
              </a:rPr>
              <a:t>New Title IX rule is proposed. The Department of Education </a:t>
            </a:r>
            <a:r>
              <a:rPr lang="en-US" kern="0" dirty="0">
                <a:latin typeface="Calibri" panose="020F0502020204030204" pitchFamily="34" charset="0"/>
                <a:ea typeface="Aptos" panose="020B0004020202020204" pitchFamily="34" charset="0"/>
              </a:rPr>
              <a:t>r</a:t>
            </a:r>
            <a:r>
              <a:rPr lang="en-US" kern="0" dirty="0">
                <a:effectLst/>
                <a:latin typeface="Calibri" panose="020F0502020204030204" pitchFamily="34" charset="0"/>
                <a:ea typeface="Aptos" panose="020B0004020202020204" pitchFamily="34" charset="0"/>
              </a:rPr>
              <a:t>eceived a record number of public comments from parents, many who expressed</a:t>
            </a:r>
            <a:r>
              <a:rPr lang="en-US" kern="0" dirty="0">
                <a:effectLst/>
                <a:latin typeface="Calibri" panose="020F0502020204030204" pitchFamily="34" charset="0"/>
                <a:ea typeface="MS Gothic" panose="020B0609070205080204" pitchFamily="49" charset="-128"/>
              </a:rPr>
              <a:t> </a:t>
            </a:r>
            <a:r>
              <a:rPr lang="en-US" kern="0" dirty="0">
                <a:effectLst/>
                <a:latin typeface="Calibri" panose="020F0502020204030204" pitchFamily="34" charset="0"/>
                <a:ea typeface="Aptos" panose="020B0004020202020204" pitchFamily="34" charset="0"/>
              </a:rPr>
              <a:t>concern about their children's safety in schools, and what the amendments will mean for women's sports.</a:t>
            </a:r>
            <a:r>
              <a:rPr lang="en-US" dirty="0">
                <a:effectLst/>
              </a:rPr>
              <a:t> </a:t>
            </a:r>
          </a:p>
          <a:p>
            <a:pPr algn="just"/>
            <a:endParaRPr lang="en-US" sz="800" dirty="0">
              <a:effectLst/>
            </a:endParaRPr>
          </a:p>
          <a:p>
            <a:pPr algn="just"/>
            <a:r>
              <a:rPr lang="en-US" kern="0" dirty="0">
                <a:effectLst/>
                <a:latin typeface="Myriad Pro" panose="020B0703030403020204" pitchFamily="34" charset="0"/>
                <a:ea typeface="Aptos" panose="020B0004020202020204" pitchFamily="34" charset="0"/>
              </a:rPr>
              <a:t>April 19, 2024: </a:t>
            </a:r>
            <a:r>
              <a:rPr lang="en-US" kern="0" dirty="0">
                <a:effectLst/>
                <a:latin typeface="Calibri" panose="020F0502020204030204" pitchFamily="34" charset="0"/>
                <a:ea typeface="Aptos" panose="020B0004020202020204" pitchFamily="34" charset="0"/>
              </a:rPr>
              <a:t>The Biden Administration releases new Unofficial Guidelines for Title IX, effective August 1, 2024.</a:t>
            </a:r>
            <a:r>
              <a:rPr lang="en-US" dirty="0">
                <a:effectLst/>
              </a:rPr>
              <a:t> </a:t>
            </a:r>
            <a:endParaRPr lang="en-US" dirty="0"/>
          </a:p>
        </p:txBody>
      </p:sp>
    </p:spTree>
    <p:extLst>
      <p:ext uri="{BB962C8B-B14F-4D97-AF65-F5344CB8AC3E}">
        <p14:creationId xmlns:p14="http://schemas.microsoft.com/office/powerpoint/2010/main" val="3638463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56F0-B951-0A89-FB9F-7FE2F96245AC}"/>
              </a:ext>
            </a:extLst>
          </p:cNvPr>
          <p:cNvSpPr>
            <a:spLocks noGrp="1"/>
          </p:cNvSpPr>
          <p:nvPr>
            <p:ph type="title"/>
          </p:nvPr>
        </p:nvSpPr>
        <p:spPr/>
        <p:txBody>
          <a:bodyPr/>
          <a:lstStyle/>
          <a:p>
            <a:r>
              <a:rPr lang="en-US" dirty="0"/>
              <a:t>April 2024 Changes to Title IX</a:t>
            </a:r>
          </a:p>
        </p:txBody>
      </p:sp>
      <p:sp>
        <p:nvSpPr>
          <p:cNvPr id="3" name="Content Placeholder 2">
            <a:extLst>
              <a:ext uri="{FF2B5EF4-FFF2-40B4-BE49-F238E27FC236}">
                <a16:creationId xmlns:a16="http://schemas.microsoft.com/office/drawing/2014/main" id="{3A744F96-4256-81F7-3BE7-CB76111CEEAA}"/>
              </a:ext>
            </a:extLst>
          </p:cNvPr>
          <p:cNvSpPr>
            <a:spLocks noGrp="1"/>
          </p:cNvSpPr>
          <p:nvPr>
            <p:ph idx="1"/>
          </p:nvPr>
        </p:nvSpPr>
        <p:spPr>
          <a:xfrm>
            <a:off x="838200" y="1965433"/>
            <a:ext cx="10515600" cy="4211529"/>
          </a:xfrm>
        </p:spPr>
        <p:txBody>
          <a:bodyPr>
            <a:normAutofit fontScale="92500"/>
          </a:bodyPr>
          <a:lstStyle/>
          <a:p>
            <a:r>
              <a:rPr lang="en-US" dirty="0">
                <a:latin typeface="+mn-lt"/>
              </a:rPr>
              <a:t>Title IX now numbers over 1,500 pages of regulations.</a:t>
            </a:r>
          </a:p>
          <a:p>
            <a:endParaRPr lang="en-US" sz="800" dirty="0">
              <a:latin typeface="+mn-lt"/>
            </a:endParaRPr>
          </a:p>
          <a:p>
            <a:r>
              <a:rPr lang="en-US" dirty="0">
                <a:latin typeface="+mn-lt"/>
              </a:rPr>
              <a:t>These new regulations redefine the framework of Title IX by expanding the definition of biological “sex.” </a:t>
            </a:r>
          </a:p>
          <a:p>
            <a:endParaRPr lang="en-US" sz="800" dirty="0">
              <a:latin typeface="+mn-lt"/>
            </a:endParaRPr>
          </a:p>
          <a:p>
            <a:r>
              <a:rPr lang="en-US" dirty="0">
                <a:latin typeface="+mn-lt"/>
              </a:rPr>
              <a:t>Now “sex” includes sex stereotypes, sex-related characteristics, pregnancy or related conditions, sexual orientation, and gender identity.</a:t>
            </a:r>
          </a:p>
          <a:p>
            <a:endParaRPr lang="en-US" sz="900" dirty="0">
              <a:latin typeface="+mn-lt"/>
            </a:endParaRPr>
          </a:p>
          <a:p>
            <a:r>
              <a:rPr lang="en-US" dirty="0">
                <a:latin typeface="+mn-lt"/>
              </a:rPr>
              <a:t>These rule changes are unconstitutional, erase women and girls, eliminate due process, compel speech, and strip parents of their fundamental right to direct the upbringing of their child.</a:t>
            </a:r>
          </a:p>
          <a:p>
            <a:endParaRPr lang="en-US" dirty="0"/>
          </a:p>
        </p:txBody>
      </p:sp>
    </p:spTree>
    <p:extLst>
      <p:ext uri="{BB962C8B-B14F-4D97-AF65-F5344CB8AC3E}">
        <p14:creationId xmlns:p14="http://schemas.microsoft.com/office/powerpoint/2010/main" val="1593793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65035-C2A2-C37B-3F86-924C44100DE7}"/>
              </a:ext>
            </a:extLst>
          </p:cNvPr>
          <p:cNvSpPr>
            <a:spLocks noGrp="1"/>
          </p:cNvSpPr>
          <p:nvPr>
            <p:ph type="title"/>
          </p:nvPr>
        </p:nvSpPr>
        <p:spPr/>
        <p:txBody>
          <a:bodyPr/>
          <a:lstStyle/>
          <a:p>
            <a:r>
              <a:rPr lang="en-US" dirty="0"/>
              <a:t>Title IX New Requirements</a:t>
            </a:r>
          </a:p>
        </p:txBody>
      </p:sp>
      <p:sp>
        <p:nvSpPr>
          <p:cNvPr id="3" name="Content Placeholder 2">
            <a:extLst>
              <a:ext uri="{FF2B5EF4-FFF2-40B4-BE49-F238E27FC236}">
                <a16:creationId xmlns:a16="http://schemas.microsoft.com/office/drawing/2014/main" id="{65C04536-53F8-0FF0-EC9F-4C775A3E8AD9}"/>
              </a:ext>
            </a:extLst>
          </p:cNvPr>
          <p:cNvSpPr>
            <a:spLocks noGrp="1"/>
          </p:cNvSpPr>
          <p:nvPr>
            <p:ph idx="1"/>
          </p:nvPr>
        </p:nvSpPr>
        <p:spPr>
          <a:xfrm>
            <a:off x="838200" y="1765738"/>
            <a:ext cx="10515600" cy="4939862"/>
          </a:xfrm>
        </p:spPr>
        <p:txBody>
          <a:bodyPr>
            <a:normAutofit fontScale="85000" lnSpcReduction="20000"/>
          </a:bodyPr>
          <a:lstStyle/>
          <a:p>
            <a:pPr marL="342900" marR="0" lvl="0" indent="-342900" algn="just">
              <a:lnSpc>
                <a:spcPct val="110000"/>
              </a:lnSpc>
              <a:spcBef>
                <a:spcPts val="0"/>
              </a:spcBef>
              <a:spcAft>
                <a:spcPts val="0"/>
              </a:spcAft>
              <a:buFont typeface="Symbol"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300" kern="0" dirty="0">
                <a:effectLst/>
                <a:latin typeface="Calibri" panose="020F0502020204030204" pitchFamily="34" charset="0"/>
                <a:ea typeface="Aptos" panose="020B0004020202020204" pitchFamily="34" charset="0"/>
                <a:cs typeface="Times New Roman" panose="02020603050405020304" pitchFamily="18" charset="0"/>
              </a:rPr>
              <a:t>Schools must treat students who suffer, or claim to suffer, from gender dysphoria as though they were the opposite sex.</a:t>
            </a:r>
          </a:p>
          <a:p>
            <a:pPr marL="342900" marR="0" lvl="0" indent="-342900" algn="just">
              <a:lnSpc>
                <a:spcPct val="110000"/>
              </a:lnSpc>
              <a:spcBef>
                <a:spcPts val="0"/>
              </a:spcBef>
              <a:spcAft>
                <a:spcPts val="0"/>
              </a:spcAft>
              <a:buFont typeface="Symbol"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0000"/>
              </a:lnSpc>
              <a:spcBef>
                <a:spcPts val="0"/>
              </a:spcBef>
              <a:spcAft>
                <a:spcPts val="0"/>
              </a:spcAft>
              <a:buFont typeface="Symbol"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300" kern="0" dirty="0">
                <a:effectLst/>
                <a:latin typeface="Calibri" panose="020F0502020204030204" pitchFamily="34" charset="0"/>
                <a:ea typeface="Aptos" panose="020B0004020202020204" pitchFamily="34" charset="0"/>
                <a:cs typeface="Times New Roman" panose="02020603050405020304" pitchFamily="18" charset="0"/>
              </a:rPr>
              <a:t>Male students who identify as female must be allowed to access facilities designated for females – like bathrooms or locker rooms, and to participate in women's sports and organizations.</a:t>
            </a:r>
          </a:p>
          <a:p>
            <a:pPr marL="342900" marR="0" lvl="0" indent="-342900" algn="just">
              <a:lnSpc>
                <a:spcPct val="110000"/>
              </a:lnSpc>
              <a:spcBef>
                <a:spcPts val="0"/>
              </a:spcBef>
              <a:spcAft>
                <a:spcPts val="0"/>
              </a:spcAft>
              <a:buFont typeface="Symbol"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0000"/>
              </a:lnSpc>
              <a:spcBef>
                <a:spcPts val="0"/>
              </a:spcBef>
              <a:spcAft>
                <a:spcPts val="0"/>
              </a:spcAft>
              <a:buFont typeface="Symbol"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300" kern="0" dirty="0">
                <a:latin typeface="Calibri" panose="020F0502020204030204" pitchFamily="34" charset="0"/>
                <a:ea typeface="Aptos" panose="020B0004020202020204" pitchFamily="34" charset="0"/>
                <a:cs typeface="Times New Roman" panose="02020603050405020304" pitchFamily="18" charset="0"/>
              </a:rPr>
              <a:t>T</a:t>
            </a:r>
            <a:r>
              <a:rPr lang="en-US" sz="3300" kern="0" dirty="0">
                <a:effectLst/>
                <a:latin typeface="Calibri" panose="020F0502020204030204" pitchFamily="34" charset="0"/>
                <a:ea typeface="Aptos" panose="020B0004020202020204" pitchFamily="34" charset="0"/>
                <a:cs typeface="Times New Roman" panose="02020603050405020304" pitchFamily="18" charset="0"/>
              </a:rPr>
              <a:t>eachers and students must refer to a gender dysphoric child by her preferred pronouns and alternative name.</a:t>
            </a:r>
          </a:p>
          <a:p>
            <a:pPr marL="342900" marR="0" lvl="0" indent="-342900" algn="just">
              <a:lnSpc>
                <a:spcPct val="110000"/>
              </a:lnSpc>
              <a:spcBef>
                <a:spcPts val="0"/>
              </a:spcBef>
              <a:spcAft>
                <a:spcPts val="0"/>
              </a:spcAft>
              <a:buFont typeface="Symbol"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0000"/>
              </a:lnSpc>
              <a:spcBef>
                <a:spcPts val="0"/>
              </a:spcBef>
              <a:spcAft>
                <a:spcPts val="0"/>
              </a:spcAft>
              <a:buFont typeface="Symbol"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300" kern="0" dirty="0">
                <a:latin typeface="Calibri" panose="020F0502020204030204" pitchFamily="34" charset="0"/>
                <a:ea typeface="Aptos" panose="020B0004020202020204" pitchFamily="34" charset="0"/>
                <a:cs typeface="Times New Roman" panose="02020603050405020304" pitchFamily="18" charset="0"/>
              </a:rPr>
              <a:t>N</a:t>
            </a:r>
            <a:r>
              <a:rPr lang="en-US" sz="3300" kern="0" dirty="0">
                <a:effectLst/>
                <a:latin typeface="Calibri" panose="020F0502020204030204" pitchFamily="34" charset="0"/>
                <a:ea typeface="Aptos" panose="020B0004020202020204" pitchFamily="34" charset="0"/>
                <a:cs typeface="Times New Roman" panose="02020603050405020304" pitchFamily="18" charset="0"/>
              </a:rPr>
              <a:t>o formal documentation is required to affirm gender identity.</a:t>
            </a:r>
          </a:p>
          <a:p>
            <a:pPr marL="342900" marR="0" lvl="0" indent="-342900" algn="just">
              <a:lnSpc>
                <a:spcPct val="110000"/>
              </a:lnSpc>
              <a:spcBef>
                <a:spcPts val="0"/>
              </a:spcBef>
              <a:spcAft>
                <a:spcPts val="0"/>
              </a:spcAft>
              <a:buFont typeface="Symbol"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000" kern="0" dirty="0">
              <a:effectLst/>
              <a:latin typeface="Calibri" panose="020F0502020204030204" pitchFamily="34" charset="0"/>
              <a:ea typeface="Aptos" panose="020B0004020202020204" pitchFamily="34" charset="0"/>
              <a:cs typeface="Times New Roman" panose="02020603050405020304" pitchFamily="18" charset="0"/>
            </a:endParaRPr>
          </a:p>
          <a:p>
            <a:pPr marL="342900" marR="0" lvl="0" indent="-342900" algn="just">
              <a:lnSpc>
                <a:spcPct val="110000"/>
              </a:lnSpc>
              <a:spcBef>
                <a:spcPts val="0"/>
              </a:spcBef>
              <a:spcAft>
                <a:spcPts val="0"/>
              </a:spcAft>
              <a:buFont typeface="Symbol"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300" kern="0" dirty="0">
                <a:latin typeface="Calibri" panose="020F0502020204030204" pitchFamily="34" charset="0"/>
                <a:ea typeface="Aptos" panose="020B0004020202020204" pitchFamily="34" charset="0"/>
                <a:cs typeface="Times New Roman" panose="02020603050405020304" pitchFamily="18" charset="0"/>
              </a:rPr>
              <a:t>When the administration </a:t>
            </a:r>
            <a:r>
              <a:rPr lang="en-US" sz="3300" kern="0" dirty="0">
                <a:effectLst/>
                <a:latin typeface="Calibri" panose="020F0502020204030204" pitchFamily="34" charset="0"/>
                <a:ea typeface="Aptos" panose="020B0004020202020204" pitchFamily="34" charset="0"/>
                <a:cs typeface="Times New Roman" panose="02020603050405020304" pitchFamily="18" charset="0"/>
              </a:rPr>
              <a:t>has not provided a clear definition of gender identity, a male student could easily switch between identifying as male or female. </a:t>
            </a:r>
            <a:endParaRPr lang="en-US" sz="33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678650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3ACAF-5A42-B27F-F0FD-5E74BC23AB31}"/>
              </a:ext>
            </a:extLst>
          </p:cNvPr>
          <p:cNvSpPr>
            <a:spLocks noGrp="1"/>
          </p:cNvSpPr>
          <p:nvPr>
            <p:ph type="title"/>
          </p:nvPr>
        </p:nvSpPr>
        <p:spPr/>
        <p:txBody>
          <a:bodyPr/>
          <a:lstStyle/>
          <a:p>
            <a:r>
              <a:rPr lang="en-US" dirty="0"/>
              <a:t>Additional Repercussions</a:t>
            </a:r>
          </a:p>
        </p:txBody>
      </p:sp>
      <p:sp>
        <p:nvSpPr>
          <p:cNvPr id="3" name="Content Placeholder 2">
            <a:extLst>
              <a:ext uri="{FF2B5EF4-FFF2-40B4-BE49-F238E27FC236}">
                <a16:creationId xmlns:a16="http://schemas.microsoft.com/office/drawing/2014/main" id="{0DBDB18D-1EA4-169B-B9C7-E70982A182CB}"/>
              </a:ext>
            </a:extLst>
          </p:cNvPr>
          <p:cNvSpPr>
            <a:spLocks noGrp="1"/>
          </p:cNvSpPr>
          <p:nvPr>
            <p:ph idx="1"/>
          </p:nvPr>
        </p:nvSpPr>
        <p:spPr>
          <a:xfrm>
            <a:off x="838200" y="1786758"/>
            <a:ext cx="10515600" cy="4845269"/>
          </a:xfrm>
        </p:spPr>
        <p:txBody>
          <a:bodyPr>
            <a:normAutofit fontScale="92500"/>
          </a:bodyPr>
          <a:lstStyle/>
          <a:p>
            <a:pPr algn="just"/>
            <a:r>
              <a:rPr lang="en-US" kern="0" dirty="0">
                <a:effectLst/>
                <a:latin typeface="Calibri" panose="020F0502020204030204" pitchFamily="34" charset="0"/>
                <a:ea typeface="Aptos" panose="020B0004020202020204" pitchFamily="34" charset="0"/>
                <a:cs typeface="Times New Roman" panose="02020603050405020304" pitchFamily="18" charset="0"/>
              </a:rPr>
              <a:t>When a female student opposes having a male on a team, in an organization, or in a locker room intended only for women, the female may not only incur social stigma, but also the possibility of legal repercussions for her school, team, or organization.</a:t>
            </a:r>
          </a:p>
          <a:p>
            <a:pPr algn="just"/>
            <a:endParaRPr lang="en-US" sz="900" kern="0" dirty="0">
              <a:effectLst/>
              <a:latin typeface="Calibri" panose="020F0502020204030204" pitchFamily="34" charset="0"/>
              <a:ea typeface="Aptos" panose="020B0004020202020204" pitchFamily="34" charset="0"/>
              <a:cs typeface="Times New Roman" panose="02020603050405020304" pitchFamily="18" charset="0"/>
            </a:endParaRPr>
          </a:p>
          <a:p>
            <a:pPr algn="just"/>
            <a:r>
              <a:rPr lang="en-US" kern="0" dirty="0">
                <a:effectLst/>
                <a:latin typeface="Calibri" panose="020F0502020204030204" pitchFamily="34" charset="0"/>
                <a:ea typeface="Aptos" panose="020B0004020202020204" pitchFamily="34" charset="0"/>
                <a:cs typeface="Times New Roman" panose="02020603050405020304" pitchFamily="18" charset="0"/>
              </a:rPr>
              <a:t>In the event of a conflict between Title IX and the Family Education Rights and Privacy Act (FERPA), key words like “sex-based harassment” and “hostile environment sex-based harassment” overrides FERPA, thus opening the door to conceal the transitioning process from parents.</a:t>
            </a:r>
          </a:p>
          <a:p>
            <a:pPr algn="just"/>
            <a:endParaRPr lang="en-US" sz="900" kern="0" dirty="0">
              <a:effectLst/>
              <a:latin typeface="Calibri" panose="020F0502020204030204" pitchFamily="34" charset="0"/>
              <a:ea typeface="Aptos" panose="020B0004020202020204" pitchFamily="34" charset="0"/>
              <a:cs typeface="Times New Roman" panose="02020603050405020304" pitchFamily="18" charset="0"/>
            </a:endParaRPr>
          </a:p>
          <a:p>
            <a:pPr algn="just"/>
            <a:r>
              <a:rPr lang="en-US" kern="0" dirty="0">
                <a:effectLst/>
                <a:latin typeface="Calibri" panose="020F0502020204030204" pitchFamily="34" charset="0"/>
                <a:ea typeface="Aptos" panose="020B0004020202020204" pitchFamily="34" charset="0"/>
                <a:cs typeface="Times New Roman" panose="02020603050405020304" pitchFamily="18" charset="0"/>
              </a:rPr>
              <a:t>The federal government will likely argue that the new Title IX regulations will supersede all state laws safeguarding parental rights, particularly concerning gender identity and sexual orientation in public education.</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dirty="0"/>
          </a:p>
        </p:txBody>
      </p:sp>
    </p:spTree>
    <p:extLst>
      <p:ext uri="{BB962C8B-B14F-4D97-AF65-F5344CB8AC3E}">
        <p14:creationId xmlns:p14="http://schemas.microsoft.com/office/powerpoint/2010/main" val="1975438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D9C78-6CBD-9287-4091-64E800A29748}"/>
              </a:ext>
            </a:extLst>
          </p:cNvPr>
          <p:cNvSpPr>
            <a:spLocks noGrp="1"/>
          </p:cNvSpPr>
          <p:nvPr>
            <p:ph type="title"/>
          </p:nvPr>
        </p:nvSpPr>
        <p:spPr/>
        <p:txBody>
          <a:bodyPr/>
          <a:lstStyle/>
          <a:p>
            <a:r>
              <a:rPr lang="en-US" dirty="0"/>
              <a:t>What Comes Next</a:t>
            </a:r>
          </a:p>
        </p:txBody>
      </p:sp>
      <p:sp>
        <p:nvSpPr>
          <p:cNvPr id="3" name="Content Placeholder 2">
            <a:extLst>
              <a:ext uri="{FF2B5EF4-FFF2-40B4-BE49-F238E27FC236}">
                <a16:creationId xmlns:a16="http://schemas.microsoft.com/office/drawing/2014/main" id="{0443543C-175D-DBA0-6984-2E360194143A}"/>
              </a:ext>
            </a:extLst>
          </p:cNvPr>
          <p:cNvSpPr>
            <a:spLocks noGrp="1"/>
          </p:cNvSpPr>
          <p:nvPr>
            <p:ph idx="1"/>
          </p:nvPr>
        </p:nvSpPr>
        <p:spPr>
          <a:xfrm>
            <a:off x="838200" y="1765738"/>
            <a:ext cx="10515600" cy="4727136"/>
          </a:xfrm>
        </p:spPr>
        <p:txBody>
          <a:bodyPr>
            <a:normAutofit lnSpcReduction="10000"/>
          </a:bodyPr>
          <a:lstStyle/>
          <a:p>
            <a:r>
              <a:rPr lang="en-US" i="1" dirty="0"/>
              <a:t>Defense of Parental Rights:  </a:t>
            </a:r>
            <a:r>
              <a:rPr lang="en-US" dirty="0">
                <a:latin typeface="+mn-lt"/>
              </a:rPr>
              <a:t>the policy of secretly transitioning students is happening and will spread.</a:t>
            </a:r>
          </a:p>
          <a:p>
            <a:endParaRPr lang="en-US" sz="900" dirty="0"/>
          </a:p>
          <a:p>
            <a:r>
              <a:rPr lang="en-US" i="1" dirty="0"/>
              <a:t>Defense of Due Process:  </a:t>
            </a:r>
            <a:r>
              <a:rPr lang="en-US" dirty="0">
                <a:latin typeface="+mn-lt"/>
              </a:rPr>
              <a:t>the new rules erase due process protections for those alleged of sexual harassment or sexual misconduct on college campuses.</a:t>
            </a:r>
          </a:p>
          <a:p>
            <a:endParaRPr lang="en-US" sz="900" dirty="0"/>
          </a:p>
          <a:p>
            <a:r>
              <a:rPr lang="en-US" i="1" dirty="0"/>
              <a:t>Defense of Free Speech:  </a:t>
            </a:r>
            <a:r>
              <a:rPr lang="en-US" dirty="0">
                <a:latin typeface="+mn-lt"/>
              </a:rPr>
              <a:t>the new regulations force students, faculty, and staff to refer to an individual by her preferred pronouns and alternative name.</a:t>
            </a:r>
          </a:p>
          <a:p>
            <a:endParaRPr lang="en-US" sz="900" dirty="0"/>
          </a:p>
          <a:p>
            <a:r>
              <a:rPr lang="en-US" i="1" dirty="0"/>
              <a:t>Defense of Federalism:  </a:t>
            </a:r>
            <a:r>
              <a:rPr lang="en-US" dirty="0">
                <a:latin typeface="+mn-lt"/>
              </a:rPr>
              <a:t>Title IX now effectively overrides state laws that safeguard parents’ fundamental rights.</a:t>
            </a:r>
          </a:p>
          <a:p>
            <a:endParaRPr lang="en-US" dirty="0"/>
          </a:p>
        </p:txBody>
      </p:sp>
    </p:spTree>
    <p:extLst>
      <p:ext uri="{BB962C8B-B14F-4D97-AF65-F5344CB8AC3E}">
        <p14:creationId xmlns:p14="http://schemas.microsoft.com/office/powerpoint/2010/main" val="2516551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229BA-AB85-1BB1-61D4-D6C0D129E330}"/>
              </a:ext>
            </a:extLst>
          </p:cNvPr>
          <p:cNvSpPr>
            <a:spLocks noGrp="1"/>
          </p:cNvSpPr>
          <p:nvPr>
            <p:ph type="title"/>
          </p:nvPr>
        </p:nvSpPr>
        <p:spPr/>
        <p:txBody>
          <a:bodyPr/>
          <a:lstStyle/>
          <a:p>
            <a:r>
              <a:rPr lang="en-US" dirty="0"/>
              <a:t>Calls To Action</a:t>
            </a:r>
          </a:p>
        </p:txBody>
      </p:sp>
      <p:sp>
        <p:nvSpPr>
          <p:cNvPr id="3" name="Content Placeholder 2">
            <a:extLst>
              <a:ext uri="{FF2B5EF4-FFF2-40B4-BE49-F238E27FC236}">
                <a16:creationId xmlns:a16="http://schemas.microsoft.com/office/drawing/2014/main" id="{D9A414FC-351D-52E7-ED8F-94E48BA91F53}"/>
              </a:ext>
            </a:extLst>
          </p:cNvPr>
          <p:cNvSpPr>
            <a:spLocks noGrp="1"/>
          </p:cNvSpPr>
          <p:nvPr>
            <p:ph idx="1"/>
          </p:nvPr>
        </p:nvSpPr>
        <p:spPr>
          <a:xfrm>
            <a:off x="838200" y="1690689"/>
            <a:ext cx="10515600" cy="4802186"/>
          </a:xfrm>
        </p:spPr>
        <p:txBody>
          <a:bodyPr>
            <a:noAutofit/>
          </a:bodyPr>
          <a:lstStyle/>
          <a:p>
            <a:pPr algn="just"/>
            <a:r>
              <a:rPr lang="en-US" sz="2250" b="1" dirty="0"/>
              <a:t>Federal: </a:t>
            </a:r>
            <a:r>
              <a:rPr lang="en-US" sz="2250" kern="0" dirty="0">
                <a:effectLst/>
                <a:latin typeface="Calibri" panose="020F0502020204030204" pitchFamily="34" charset="0"/>
                <a:ea typeface="Aptos" panose="020B0004020202020204" pitchFamily="34" charset="0"/>
                <a:cs typeface="Times New Roman" panose="02020603050405020304" pitchFamily="18" charset="0"/>
              </a:rPr>
              <a:t>Beginning April 19, 2024, both chambers have 60 days to mount a Congressional Review Act (CRA) challenge in the form of a joint resolution of disapproval of the Title IX rule changes. We recommend that you review the CRA and send a letter to your Congressional Representative citing the “The Congressional Review Act.” </a:t>
            </a:r>
          </a:p>
          <a:p>
            <a:pPr algn="just"/>
            <a:endParaRPr lang="en-US" sz="800" dirty="0"/>
          </a:p>
          <a:p>
            <a:pPr algn="just"/>
            <a:r>
              <a:rPr lang="en-US" sz="2250" b="1" dirty="0"/>
              <a:t>State: </a:t>
            </a:r>
            <a:r>
              <a:rPr lang="en-US" sz="2250" dirty="0">
                <a:latin typeface="+mn-lt"/>
              </a:rPr>
              <a:t>(1) send a letter to your State Representative urging them to pass a Parents Bill of Rights to protect against Title IX overreach, and  (2) </a:t>
            </a:r>
            <a:r>
              <a:rPr lang="en-US" sz="2250" kern="0" dirty="0">
                <a:effectLst/>
                <a:latin typeface="Calibri" panose="020F0502020204030204" pitchFamily="34" charset="0"/>
                <a:ea typeface="Aptos" panose="020B0004020202020204" pitchFamily="34" charset="0"/>
                <a:cs typeface="Times New Roman" panose="02020603050405020304" pitchFamily="18" charset="0"/>
              </a:rPr>
              <a:t>cite and send the April 24, 2024, Moms for Liberty letter to the National Governors Association Members to your governor and states attorney generals to encourage and empower them to protect parental rights</a:t>
            </a:r>
          </a:p>
          <a:p>
            <a:pPr algn="just"/>
            <a:endParaRPr lang="en-US" sz="800" dirty="0"/>
          </a:p>
          <a:p>
            <a:pPr algn="just"/>
            <a:r>
              <a:rPr lang="en-US" sz="2250" b="1" dirty="0"/>
              <a:t>Local: </a:t>
            </a:r>
            <a:r>
              <a:rPr lang="en-US" sz="2250" kern="0" dirty="0">
                <a:effectLst/>
                <a:latin typeface="Calibri" panose="020F0502020204030204" pitchFamily="34" charset="0"/>
                <a:ea typeface="Aptos" panose="020B0004020202020204" pitchFamily="34" charset="0"/>
              </a:rPr>
              <a:t>Send a letter to your school board and “Cc” your school district superintendent, then forward that letter to the school site administrators strongly encouraging them to resist implementing these unconstitutional Title IX rule changes.</a:t>
            </a:r>
            <a:r>
              <a:rPr lang="en-US" sz="2250" dirty="0">
                <a:effectLst/>
              </a:rPr>
              <a:t> </a:t>
            </a:r>
            <a:endParaRPr lang="en-US" sz="2250" dirty="0"/>
          </a:p>
        </p:txBody>
      </p:sp>
    </p:spTree>
    <p:extLst>
      <p:ext uri="{BB962C8B-B14F-4D97-AF65-F5344CB8AC3E}">
        <p14:creationId xmlns:p14="http://schemas.microsoft.com/office/powerpoint/2010/main" val="12724387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rgia Presentation copy" id="{A4D73040-6024-D54F-AAF6-A64E75AD4023}" vid="{DAD84A4E-3777-D045-9123-12C87E9490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2455</TotalTime>
  <Words>917</Words>
  <Application>Microsoft Macintosh PowerPoint</Application>
  <PresentationFormat>Widescreen</PresentationFormat>
  <Paragraphs>67</Paragraphs>
  <Slides>10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MS Gothic</vt:lpstr>
      <vt:lpstr>Aptos</vt:lpstr>
      <vt:lpstr>Arial</vt:lpstr>
      <vt:lpstr>Calibri</vt:lpstr>
      <vt:lpstr>Calibri Light</vt:lpstr>
      <vt:lpstr>Myriad Pro</vt:lpstr>
      <vt:lpstr>Symbol</vt:lpstr>
      <vt:lpstr>Office Theme</vt:lpstr>
      <vt:lpstr>PowerPoint Presentation</vt:lpstr>
      <vt:lpstr>PowerPoint Presentation</vt:lpstr>
      <vt:lpstr>Historical Progress of Title IX</vt:lpstr>
      <vt:lpstr>The Biden Administration</vt:lpstr>
      <vt:lpstr>April 2024 Changes to Title IX</vt:lpstr>
      <vt:lpstr>Title IX New Requirements</vt:lpstr>
      <vt:lpstr>Additional Repercussions</vt:lpstr>
      <vt:lpstr>What Comes Next</vt:lpstr>
      <vt:lpstr>Calls To Action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Tina Descovich</dc:creator>
  <cp:lastModifiedBy>Matthew Steenman</cp:lastModifiedBy>
  <cp:revision>93</cp:revision>
  <cp:lastPrinted>2023-08-15T13:17:55Z</cp:lastPrinted>
  <dcterms:created xsi:type="dcterms:W3CDTF">2023-02-17T18:21:10Z</dcterms:created>
  <dcterms:modified xsi:type="dcterms:W3CDTF">2024-05-02T14:06:02Z</dcterms:modified>
</cp:coreProperties>
</file>